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60" r:id="rId6"/>
    <p:sldId id="262" r:id="rId7"/>
    <p:sldId id="261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7354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C227CC-3BA9-4B18-A3E2-8047BE72303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84FB96E-1F35-47AE-A13B-DEE312A1C27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Licencia o Ingeniería </a:t>
          </a:r>
          <a:endParaRPr lang="es-MX" sz="1200" dirty="0">
            <a:solidFill>
              <a:schemeClr val="tx1"/>
            </a:solidFill>
          </a:endParaRPr>
        </a:p>
      </dgm:t>
    </dgm:pt>
    <dgm:pt modelId="{4BE85527-5EBF-42ED-AC30-AEB7269D11E6}" type="parTrans" cxnId="{3AC7D25C-5C79-4F31-9BF2-45B49B72EB48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87DD9E55-D222-443F-AB4D-8E2479477487}" type="sibTrans" cxnId="{3AC7D25C-5C79-4F31-9BF2-45B49B72EB48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8BE8FEAB-BEFA-4158-BE45-CE4D8216F67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Maestría</a:t>
          </a:r>
          <a:endParaRPr lang="es-MX" sz="1200" dirty="0">
            <a:solidFill>
              <a:schemeClr val="tx1"/>
            </a:solidFill>
          </a:endParaRPr>
        </a:p>
      </dgm:t>
    </dgm:pt>
    <dgm:pt modelId="{07FF9C09-E7C8-4300-8CB5-FDCE25847DFD}" type="parTrans" cxnId="{B014EBAE-9D26-457D-8AF1-2D24BB64FDF1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1F70FE5D-D6B3-4133-BD60-A70737E092D0}" type="sibTrans" cxnId="{B014EBAE-9D26-457D-8AF1-2D24BB64FDF1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E80E8305-9C01-45ED-AAB7-1BF2150728F7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Doctorado</a:t>
          </a:r>
          <a:endParaRPr lang="es-MX" sz="1200" dirty="0">
            <a:solidFill>
              <a:schemeClr val="tx1"/>
            </a:solidFill>
          </a:endParaRPr>
        </a:p>
      </dgm:t>
    </dgm:pt>
    <dgm:pt modelId="{E22DF6CC-3929-465D-BB46-44253BAD78EE}" type="parTrans" cxnId="{A32DDAD4-7C94-4CB4-8951-F80D4F06F986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F93962EB-A839-4CF8-9660-3FC6035B86F6}" type="sibTrans" cxnId="{A32DDAD4-7C94-4CB4-8951-F80D4F06F986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72F9EBA9-D216-49B9-BAF7-BCEA115DD335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Especialidad</a:t>
          </a:r>
          <a:endParaRPr lang="es-MX" sz="1200" dirty="0">
            <a:solidFill>
              <a:schemeClr val="tx1"/>
            </a:solidFill>
          </a:endParaRPr>
        </a:p>
      </dgm:t>
    </dgm:pt>
    <dgm:pt modelId="{93A6332F-C192-4B56-A0E6-42DC3EB015E3}" type="parTrans" cxnId="{12E36215-F377-4262-A76C-9E9832818ECA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94018951-3510-4E17-BF2D-95AA404DD70E}" type="sibTrans" cxnId="{12E36215-F377-4262-A76C-9E9832818ECA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43569D12-EC27-412F-BA39-1DD8971D5E4C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Curso </a:t>
          </a:r>
          <a:endParaRPr lang="es-MX" sz="1200" dirty="0">
            <a:solidFill>
              <a:schemeClr val="tx1"/>
            </a:solidFill>
          </a:endParaRPr>
        </a:p>
      </dgm:t>
    </dgm:pt>
    <dgm:pt modelId="{119E126D-0F2F-40C7-B3FD-88DF41ED1BA4}" type="parTrans" cxnId="{7098D004-A530-4DF1-AFA4-2FC38EE213C2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C0E09E44-DC9F-4B8B-91FB-1BC88AA4F8DE}" type="sibTrans" cxnId="{7098D004-A530-4DF1-AFA4-2FC38EE213C2}">
      <dgm:prSet/>
      <dgm:spPr/>
      <dgm:t>
        <a:bodyPr/>
        <a:lstStyle/>
        <a:p>
          <a:endParaRPr lang="es-MX" sz="2000">
            <a:solidFill>
              <a:schemeClr val="tx1"/>
            </a:solidFill>
          </a:endParaRPr>
        </a:p>
      </dgm:t>
    </dgm:pt>
    <dgm:pt modelId="{FE5C9A51-3BC2-49E0-A021-64D3BCFDA757}" type="pres">
      <dgm:prSet presAssocID="{D2C227CC-3BA9-4B18-A3E2-8047BE72303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501E4DAF-FDAD-4DD9-8E0D-2B96CE08FD6D}" type="pres">
      <dgm:prSet presAssocID="{A84FB96E-1F35-47AE-A13B-DEE312A1C274}" presName="Accent1" presStyleCnt="0"/>
      <dgm:spPr/>
    </dgm:pt>
    <dgm:pt modelId="{74560FAE-1FB8-4ACC-80FE-3A6A375F3443}" type="pres">
      <dgm:prSet presAssocID="{A84FB96E-1F35-47AE-A13B-DEE312A1C274}" presName="Accent" presStyleLbl="node1" presStyleIdx="0" presStyleCnt="5"/>
      <dgm:spPr/>
    </dgm:pt>
    <dgm:pt modelId="{A716AD79-F5A3-4BCB-9ED9-4DB45A4757FC}" type="pres">
      <dgm:prSet presAssocID="{A84FB96E-1F35-47AE-A13B-DEE312A1C274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5B980A3-5001-469B-BDDB-6980644A1DC3}" type="pres">
      <dgm:prSet presAssocID="{43569D12-EC27-412F-BA39-1DD8971D5E4C}" presName="Accent2" presStyleCnt="0"/>
      <dgm:spPr/>
    </dgm:pt>
    <dgm:pt modelId="{97869F8C-02D6-45AE-BACE-2656CC968FFA}" type="pres">
      <dgm:prSet presAssocID="{43569D12-EC27-412F-BA39-1DD8971D5E4C}" presName="Accent" presStyleLbl="node1" presStyleIdx="1" presStyleCnt="5"/>
      <dgm:spPr/>
    </dgm:pt>
    <dgm:pt modelId="{73D4D8BF-39FD-4ADF-BDD0-F4841734026C}" type="pres">
      <dgm:prSet presAssocID="{43569D12-EC27-412F-BA39-1DD8971D5E4C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796D74-7F6C-43D3-B4E4-BA76998559A7}" type="pres">
      <dgm:prSet presAssocID="{8BE8FEAB-BEFA-4158-BE45-CE4D8216F674}" presName="Accent3" presStyleCnt="0"/>
      <dgm:spPr/>
    </dgm:pt>
    <dgm:pt modelId="{2C6940CC-0B97-4579-A81D-E35E4B0FAB3D}" type="pres">
      <dgm:prSet presAssocID="{8BE8FEAB-BEFA-4158-BE45-CE4D8216F674}" presName="Accent" presStyleLbl="node1" presStyleIdx="2" presStyleCnt="5"/>
      <dgm:spPr/>
    </dgm:pt>
    <dgm:pt modelId="{2D8E6465-F1A3-474F-BE96-05EBAD5F9818}" type="pres">
      <dgm:prSet presAssocID="{8BE8FEAB-BEFA-4158-BE45-CE4D8216F674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9A3134A-5485-4E85-B2A4-8FE04F2A5B7E}" type="pres">
      <dgm:prSet presAssocID="{72F9EBA9-D216-49B9-BAF7-BCEA115DD335}" presName="Accent4" presStyleCnt="0"/>
      <dgm:spPr/>
    </dgm:pt>
    <dgm:pt modelId="{34F61AA6-9FC7-489D-82C0-E64558A6C1DD}" type="pres">
      <dgm:prSet presAssocID="{72F9EBA9-D216-49B9-BAF7-BCEA115DD335}" presName="Accent" presStyleLbl="node1" presStyleIdx="3" presStyleCnt="5"/>
      <dgm:spPr/>
    </dgm:pt>
    <dgm:pt modelId="{23D96FB7-87B7-4015-A730-9AFC4B55C689}" type="pres">
      <dgm:prSet presAssocID="{72F9EBA9-D216-49B9-BAF7-BCEA115DD335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A0312A-7D37-4663-8F77-2BE89D93506C}" type="pres">
      <dgm:prSet presAssocID="{E80E8305-9C01-45ED-AAB7-1BF2150728F7}" presName="Accent5" presStyleCnt="0"/>
      <dgm:spPr/>
    </dgm:pt>
    <dgm:pt modelId="{0174BE42-6041-4DF6-9B8D-B37A98F5FA57}" type="pres">
      <dgm:prSet presAssocID="{E80E8305-9C01-45ED-AAB7-1BF2150728F7}" presName="Accent" presStyleLbl="node1" presStyleIdx="4" presStyleCnt="5"/>
      <dgm:spPr/>
    </dgm:pt>
    <dgm:pt modelId="{88430F4B-9BDD-45A8-BC27-651D68462821}" type="pres">
      <dgm:prSet presAssocID="{E80E8305-9C01-45ED-AAB7-1BF2150728F7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52120BA-1B36-4819-8E5E-3C1E528F21B9}" type="presOf" srcId="{A84FB96E-1F35-47AE-A13B-DEE312A1C274}" destId="{A716AD79-F5A3-4BCB-9ED9-4DB45A4757FC}" srcOrd="0" destOrd="0" presId="urn:microsoft.com/office/officeart/2009/layout/CircleArrowProcess"/>
    <dgm:cxn modelId="{3AC7D25C-5C79-4F31-9BF2-45B49B72EB48}" srcId="{D2C227CC-3BA9-4B18-A3E2-8047BE723032}" destId="{A84FB96E-1F35-47AE-A13B-DEE312A1C274}" srcOrd="0" destOrd="0" parTransId="{4BE85527-5EBF-42ED-AC30-AEB7269D11E6}" sibTransId="{87DD9E55-D222-443F-AB4D-8E2479477487}"/>
    <dgm:cxn modelId="{AE72C1FC-1D30-4990-8681-AC4AEAE4B624}" type="presOf" srcId="{D2C227CC-3BA9-4B18-A3E2-8047BE723032}" destId="{FE5C9A51-3BC2-49E0-A021-64D3BCFDA757}" srcOrd="0" destOrd="0" presId="urn:microsoft.com/office/officeart/2009/layout/CircleArrowProcess"/>
    <dgm:cxn modelId="{B014EBAE-9D26-457D-8AF1-2D24BB64FDF1}" srcId="{D2C227CC-3BA9-4B18-A3E2-8047BE723032}" destId="{8BE8FEAB-BEFA-4158-BE45-CE4D8216F674}" srcOrd="2" destOrd="0" parTransId="{07FF9C09-E7C8-4300-8CB5-FDCE25847DFD}" sibTransId="{1F70FE5D-D6B3-4133-BD60-A70737E092D0}"/>
    <dgm:cxn modelId="{53D78D8E-0676-4731-A618-E467799D8E5C}" type="presOf" srcId="{E80E8305-9C01-45ED-AAB7-1BF2150728F7}" destId="{88430F4B-9BDD-45A8-BC27-651D68462821}" srcOrd="0" destOrd="0" presId="urn:microsoft.com/office/officeart/2009/layout/CircleArrowProcess"/>
    <dgm:cxn modelId="{87DF44A8-D067-498C-BFFC-3FB8031DDB56}" type="presOf" srcId="{72F9EBA9-D216-49B9-BAF7-BCEA115DD335}" destId="{23D96FB7-87B7-4015-A730-9AFC4B55C689}" srcOrd="0" destOrd="0" presId="urn:microsoft.com/office/officeart/2009/layout/CircleArrowProcess"/>
    <dgm:cxn modelId="{428985B1-B5AC-476F-AB41-E3E86AD922C2}" type="presOf" srcId="{43569D12-EC27-412F-BA39-1DD8971D5E4C}" destId="{73D4D8BF-39FD-4ADF-BDD0-F4841734026C}" srcOrd="0" destOrd="0" presId="urn:microsoft.com/office/officeart/2009/layout/CircleArrowProcess"/>
    <dgm:cxn modelId="{A32DDAD4-7C94-4CB4-8951-F80D4F06F986}" srcId="{D2C227CC-3BA9-4B18-A3E2-8047BE723032}" destId="{E80E8305-9C01-45ED-AAB7-1BF2150728F7}" srcOrd="4" destOrd="0" parTransId="{E22DF6CC-3929-465D-BB46-44253BAD78EE}" sibTransId="{F93962EB-A839-4CF8-9660-3FC6035B86F6}"/>
    <dgm:cxn modelId="{12E36215-F377-4262-A76C-9E9832818ECA}" srcId="{D2C227CC-3BA9-4B18-A3E2-8047BE723032}" destId="{72F9EBA9-D216-49B9-BAF7-BCEA115DD335}" srcOrd="3" destOrd="0" parTransId="{93A6332F-C192-4B56-A0E6-42DC3EB015E3}" sibTransId="{94018951-3510-4E17-BF2D-95AA404DD70E}"/>
    <dgm:cxn modelId="{7098D004-A530-4DF1-AFA4-2FC38EE213C2}" srcId="{D2C227CC-3BA9-4B18-A3E2-8047BE723032}" destId="{43569D12-EC27-412F-BA39-1DD8971D5E4C}" srcOrd="1" destOrd="0" parTransId="{119E126D-0F2F-40C7-B3FD-88DF41ED1BA4}" sibTransId="{C0E09E44-DC9F-4B8B-91FB-1BC88AA4F8DE}"/>
    <dgm:cxn modelId="{F7C012C8-3E4E-4126-BD8D-CB768138E00F}" type="presOf" srcId="{8BE8FEAB-BEFA-4158-BE45-CE4D8216F674}" destId="{2D8E6465-F1A3-474F-BE96-05EBAD5F9818}" srcOrd="0" destOrd="0" presId="urn:microsoft.com/office/officeart/2009/layout/CircleArrowProcess"/>
    <dgm:cxn modelId="{CFEF9115-27A1-49C0-804A-60F74D16BC47}" type="presParOf" srcId="{FE5C9A51-3BC2-49E0-A021-64D3BCFDA757}" destId="{501E4DAF-FDAD-4DD9-8E0D-2B96CE08FD6D}" srcOrd="0" destOrd="0" presId="urn:microsoft.com/office/officeart/2009/layout/CircleArrowProcess"/>
    <dgm:cxn modelId="{A6A76BAC-20FE-4AAC-8E50-E6D47D5DCD45}" type="presParOf" srcId="{501E4DAF-FDAD-4DD9-8E0D-2B96CE08FD6D}" destId="{74560FAE-1FB8-4ACC-80FE-3A6A375F3443}" srcOrd="0" destOrd="0" presId="urn:microsoft.com/office/officeart/2009/layout/CircleArrowProcess"/>
    <dgm:cxn modelId="{81ED277F-BAF7-4E3E-BA67-C50BD1064260}" type="presParOf" srcId="{FE5C9A51-3BC2-49E0-A021-64D3BCFDA757}" destId="{A716AD79-F5A3-4BCB-9ED9-4DB45A4757FC}" srcOrd="1" destOrd="0" presId="urn:microsoft.com/office/officeart/2009/layout/CircleArrowProcess"/>
    <dgm:cxn modelId="{6FFA57CF-FAFA-4ECA-B473-15D98B2F1970}" type="presParOf" srcId="{FE5C9A51-3BC2-49E0-A021-64D3BCFDA757}" destId="{55B980A3-5001-469B-BDDB-6980644A1DC3}" srcOrd="2" destOrd="0" presId="urn:microsoft.com/office/officeart/2009/layout/CircleArrowProcess"/>
    <dgm:cxn modelId="{C1F1A523-BFA1-4E5F-94D0-8010B3EFB2D7}" type="presParOf" srcId="{55B980A3-5001-469B-BDDB-6980644A1DC3}" destId="{97869F8C-02D6-45AE-BACE-2656CC968FFA}" srcOrd="0" destOrd="0" presId="urn:microsoft.com/office/officeart/2009/layout/CircleArrowProcess"/>
    <dgm:cxn modelId="{BD1C0681-A889-48FC-B1FE-00ED9256BA3F}" type="presParOf" srcId="{FE5C9A51-3BC2-49E0-A021-64D3BCFDA757}" destId="{73D4D8BF-39FD-4ADF-BDD0-F4841734026C}" srcOrd="3" destOrd="0" presId="urn:microsoft.com/office/officeart/2009/layout/CircleArrowProcess"/>
    <dgm:cxn modelId="{6BEB1B64-C254-4332-86D2-AE635621F081}" type="presParOf" srcId="{FE5C9A51-3BC2-49E0-A021-64D3BCFDA757}" destId="{5B796D74-7F6C-43D3-B4E4-BA76998559A7}" srcOrd="4" destOrd="0" presId="urn:microsoft.com/office/officeart/2009/layout/CircleArrowProcess"/>
    <dgm:cxn modelId="{06E3E165-D4F5-4971-9F39-313B872F188B}" type="presParOf" srcId="{5B796D74-7F6C-43D3-B4E4-BA76998559A7}" destId="{2C6940CC-0B97-4579-A81D-E35E4B0FAB3D}" srcOrd="0" destOrd="0" presId="urn:microsoft.com/office/officeart/2009/layout/CircleArrowProcess"/>
    <dgm:cxn modelId="{288BF2E9-4FEA-4AD3-84B4-116007538355}" type="presParOf" srcId="{FE5C9A51-3BC2-49E0-A021-64D3BCFDA757}" destId="{2D8E6465-F1A3-474F-BE96-05EBAD5F9818}" srcOrd="5" destOrd="0" presId="urn:microsoft.com/office/officeart/2009/layout/CircleArrowProcess"/>
    <dgm:cxn modelId="{92AE4360-98FB-4544-B89D-609A7A446F80}" type="presParOf" srcId="{FE5C9A51-3BC2-49E0-A021-64D3BCFDA757}" destId="{29A3134A-5485-4E85-B2A4-8FE04F2A5B7E}" srcOrd="6" destOrd="0" presId="urn:microsoft.com/office/officeart/2009/layout/CircleArrowProcess"/>
    <dgm:cxn modelId="{19F20EA0-07BE-4E6A-9B60-96C73FD9996F}" type="presParOf" srcId="{29A3134A-5485-4E85-B2A4-8FE04F2A5B7E}" destId="{34F61AA6-9FC7-489D-82C0-E64558A6C1DD}" srcOrd="0" destOrd="0" presId="urn:microsoft.com/office/officeart/2009/layout/CircleArrowProcess"/>
    <dgm:cxn modelId="{7E191715-7284-495A-87AC-3A937DDD907E}" type="presParOf" srcId="{FE5C9A51-3BC2-49E0-A021-64D3BCFDA757}" destId="{23D96FB7-87B7-4015-A730-9AFC4B55C689}" srcOrd="7" destOrd="0" presId="urn:microsoft.com/office/officeart/2009/layout/CircleArrowProcess"/>
    <dgm:cxn modelId="{434BC160-1068-4346-AEF1-EDDB870B6A30}" type="presParOf" srcId="{FE5C9A51-3BC2-49E0-A021-64D3BCFDA757}" destId="{3EA0312A-7D37-4663-8F77-2BE89D93506C}" srcOrd="8" destOrd="0" presId="urn:microsoft.com/office/officeart/2009/layout/CircleArrowProcess"/>
    <dgm:cxn modelId="{2F9F8C11-A05A-4D93-8C5A-FEA870FFFA61}" type="presParOf" srcId="{3EA0312A-7D37-4663-8F77-2BE89D93506C}" destId="{0174BE42-6041-4DF6-9B8D-B37A98F5FA57}" srcOrd="0" destOrd="0" presId="urn:microsoft.com/office/officeart/2009/layout/CircleArrowProcess"/>
    <dgm:cxn modelId="{31AC1005-9345-4BD1-93E1-9B942783C5F1}" type="presParOf" srcId="{FE5C9A51-3BC2-49E0-A021-64D3BCFDA757}" destId="{88430F4B-9BDD-45A8-BC27-651D68462821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5DEEA9-7969-41BB-BA77-C824D1F16DC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AC0F6EE-9705-4BAF-9FB5-D0AD7CF84824}">
      <dgm:prSet phldrT="[Texto]"/>
      <dgm:spPr>
        <a:xfrm>
          <a:off x="2402046" y="143513"/>
          <a:ext cx="1495108" cy="139000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s-MX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580EF44-6E1D-4DE6-9E39-8473892A3D53}" type="parTrans" cxnId="{608FC47F-5753-4D70-819C-E5E43D5C6BC3}">
      <dgm:prSet/>
      <dgm:spPr/>
      <dgm:t>
        <a:bodyPr/>
        <a:lstStyle/>
        <a:p>
          <a:endParaRPr lang="es-MX"/>
        </a:p>
      </dgm:t>
    </dgm:pt>
    <dgm:pt modelId="{811C3BE9-8500-4B25-91E4-833E4597BD11}" type="sibTrans" cxnId="{608FC47F-5753-4D70-819C-E5E43D5C6BC3}">
      <dgm:prSet/>
      <dgm:spPr>
        <a:xfrm rot="1910539">
          <a:off x="3840966" y="1127197"/>
          <a:ext cx="251457" cy="437549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MX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213F1C2-218E-4A46-8B4C-05B43D165C0C}">
      <dgm:prSet phldrT="[Texto]"/>
      <dgm:spPr>
        <a:xfrm>
          <a:off x="4076707" y="1168651"/>
          <a:ext cx="1296442" cy="129644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s-MX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14737CE-5195-4611-AE64-538E1FBEDF8B}" type="parTrans" cxnId="{726FED16-2FCB-4EBA-BD22-24DA5694A3F6}">
      <dgm:prSet/>
      <dgm:spPr/>
      <dgm:t>
        <a:bodyPr/>
        <a:lstStyle/>
        <a:p>
          <a:endParaRPr lang="es-MX"/>
        </a:p>
      </dgm:t>
    </dgm:pt>
    <dgm:pt modelId="{4711DF31-6850-4F91-81FD-B25304AE46F7}" type="sibTrans" cxnId="{726FED16-2FCB-4EBA-BD22-24DA5694A3F6}">
      <dgm:prSet/>
      <dgm:spPr>
        <a:xfrm rot="6480000">
          <a:off x="4254629" y="2514769"/>
          <a:ext cx="344908" cy="437549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MX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261DE7B-C443-40C8-AE31-2B69219BC661}">
      <dgm:prSet phldrT="[Texto]"/>
      <dgm:spPr>
        <a:xfrm>
          <a:off x="3474985" y="3020560"/>
          <a:ext cx="1296442" cy="12964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s-MX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3314C68-F32F-47B3-9086-B738918FF6C6}" type="parTrans" cxnId="{FBA299D7-4039-4589-83DF-F1F5DFB48D10}">
      <dgm:prSet/>
      <dgm:spPr/>
      <dgm:t>
        <a:bodyPr/>
        <a:lstStyle/>
        <a:p>
          <a:endParaRPr lang="es-MX"/>
        </a:p>
      </dgm:t>
    </dgm:pt>
    <dgm:pt modelId="{89B172B4-02DC-4AEA-96AA-1FC582535912}" type="sibTrans" cxnId="{FBA299D7-4039-4589-83DF-F1F5DFB48D10}">
      <dgm:prSet/>
      <dgm:spPr>
        <a:xfrm rot="10896865">
          <a:off x="2972486" y="3422582"/>
          <a:ext cx="355372" cy="437549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MX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36F8B86-0398-4A7D-A41C-CF3496847728}">
      <dgm:prSet phldrT="[Texto]"/>
      <dgm:spPr>
        <a:xfrm>
          <a:off x="1508810" y="2965145"/>
          <a:ext cx="1296442" cy="129644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s-MX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D29C9CF-8BDA-4EF5-BDA6-10002E66833B}" type="parTrans" cxnId="{4FCDD622-313F-4CD6-876A-1297C1E3C318}">
      <dgm:prSet/>
      <dgm:spPr/>
      <dgm:t>
        <a:bodyPr/>
        <a:lstStyle/>
        <a:p>
          <a:endParaRPr lang="es-MX"/>
        </a:p>
      </dgm:t>
    </dgm:pt>
    <dgm:pt modelId="{D83AD6C1-FC7C-473F-BD80-A24D459D5ECC}" type="sibTrans" cxnId="{4FCDD622-313F-4CD6-876A-1297C1E3C318}">
      <dgm:prSet/>
      <dgm:spPr>
        <a:xfrm rot="15121657">
          <a:off x="1711458" y="2504794"/>
          <a:ext cx="313869" cy="437549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MX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5CFC012-B3A2-4890-9546-A66A9025DDEE}">
      <dgm:prSet phldrT="[Texto]"/>
      <dgm:spPr>
        <a:xfrm>
          <a:off x="926051" y="1168651"/>
          <a:ext cx="1296442" cy="129644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es-MX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0F0262A-00BF-4B6A-A913-140A60B8A69A}" type="parTrans" cxnId="{38806F37-EC30-4CD6-A77A-A8BECE41CEFC}">
      <dgm:prSet/>
      <dgm:spPr/>
      <dgm:t>
        <a:bodyPr/>
        <a:lstStyle/>
        <a:p>
          <a:endParaRPr lang="es-MX"/>
        </a:p>
      </dgm:t>
    </dgm:pt>
    <dgm:pt modelId="{37F72D6E-EDA9-4E90-A493-A76CFB474AE9}" type="sibTrans" cxnId="{38806F37-EC30-4CD6-A77A-A8BECE41CEFC}">
      <dgm:prSet/>
      <dgm:spPr>
        <a:xfrm rot="19689461">
          <a:off x="2194686" y="1134707"/>
          <a:ext cx="251457" cy="437549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s-MX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9AA52D3-530F-4FBC-87F3-C32F271CE52F}" type="pres">
      <dgm:prSet presAssocID="{F25DEEA9-7969-41BB-BA77-C824D1F16DC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CDA0C00-4722-41B8-9B8B-66B63F4C0C6B}" type="pres">
      <dgm:prSet presAssocID="{FAC0F6EE-9705-4BAF-9FB5-D0AD7CF84824}" presName="node" presStyleLbl="node1" presStyleIdx="0" presStyleCnt="5" custScaleX="115324" custScaleY="107217" custRadScaleRad="8996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3E87A68-7A4A-4D9C-A885-5417F0BB2406}" type="pres">
      <dgm:prSet presAssocID="{811C3BE9-8500-4B25-91E4-833E4597BD11}" presName="sibTrans" presStyleLbl="sibTrans2D1" presStyleIdx="0" presStyleCnt="5"/>
      <dgm:spPr/>
      <dgm:t>
        <a:bodyPr/>
        <a:lstStyle/>
        <a:p>
          <a:endParaRPr lang="es-MX"/>
        </a:p>
      </dgm:t>
    </dgm:pt>
    <dgm:pt modelId="{E0438B84-6C52-4F8E-B12B-3FF9E3991B56}" type="pres">
      <dgm:prSet presAssocID="{811C3BE9-8500-4B25-91E4-833E4597BD11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A830A356-BA7E-46B6-A103-123458CAFF74}" type="pres">
      <dgm:prSet presAssocID="{C213F1C2-218E-4A46-8B4C-05B43D165C0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D3E1650-31AF-4995-9500-920111AEC594}" type="pres">
      <dgm:prSet presAssocID="{4711DF31-6850-4F91-81FD-B25304AE46F7}" presName="sibTrans" presStyleLbl="sibTrans2D1" presStyleIdx="1" presStyleCnt="5"/>
      <dgm:spPr/>
      <dgm:t>
        <a:bodyPr/>
        <a:lstStyle/>
        <a:p>
          <a:endParaRPr lang="es-MX"/>
        </a:p>
      </dgm:t>
    </dgm:pt>
    <dgm:pt modelId="{318731EC-DCAB-4DA0-96E4-7F0FA35C2FEC}" type="pres">
      <dgm:prSet presAssocID="{4711DF31-6850-4F91-81FD-B25304AE46F7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5447EBB7-3C30-4925-B6FC-2F5E6F210F0F}" type="pres">
      <dgm:prSet presAssocID="{5261DE7B-C443-40C8-AE31-2B69219BC66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87F29A-E95A-471E-A61C-FFC451632ECA}" type="pres">
      <dgm:prSet presAssocID="{89B172B4-02DC-4AEA-96AA-1FC582535912}" presName="sibTrans" presStyleLbl="sibTrans2D1" presStyleIdx="2" presStyleCnt="5"/>
      <dgm:spPr/>
      <dgm:t>
        <a:bodyPr/>
        <a:lstStyle/>
        <a:p>
          <a:endParaRPr lang="es-MX"/>
        </a:p>
      </dgm:t>
    </dgm:pt>
    <dgm:pt modelId="{4E3B5144-13E5-405F-8CB0-527837E225B6}" type="pres">
      <dgm:prSet presAssocID="{89B172B4-02DC-4AEA-96AA-1FC582535912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7BA26D2E-F21A-440D-88C3-031B4E4B9FAF}" type="pres">
      <dgm:prSet presAssocID="{D36F8B86-0398-4A7D-A41C-CF3496847728}" presName="node" presStyleLbl="node1" presStyleIdx="3" presStyleCnt="5" custRadScaleRad="98009" custRadScaleInc="469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D52F4FB-CB7F-44E5-B3B4-BA45E72E9A83}" type="pres">
      <dgm:prSet presAssocID="{D83AD6C1-FC7C-473F-BD80-A24D459D5ECC}" presName="sibTrans" presStyleLbl="sibTrans2D1" presStyleIdx="3" presStyleCnt="5"/>
      <dgm:spPr/>
      <dgm:t>
        <a:bodyPr/>
        <a:lstStyle/>
        <a:p>
          <a:endParaRPr lang="es-MX"/>
        </a:p>
      </dgm:t>
    </dgm:pt>
    <dgm:pt modelId="{955C10F9-AE01-438C-9E45-A8E6C7A57799}" type="pres">
      <dgm:prSet presAssocID="{D83AD6C1-FC7C-473F-BD80-A24D459D5ECC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AA645B83-63A0-4641-A4B0-8785670BB488}" type="pres">
      <dgm:prSet presAssocID="{05CFC012-B3A2-4890-9546-A66A9025DD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E1451E-6228-4279-8D84-9631A33A007D}" type="pres">
      <dgm:prSet presAssocID="{37F72D6E-EDA9-4E90-A493-A76CFB474AE9}" presName="sibTrans" presStyleLbl="sibTrans2D1" presStyleIdx="4" presStyleCnt="5"/>
      <dgm:spPr/>
      <dgm:t>
        <a:bodyPr/>
        <a:lstStyle/>
        <a:p>
          <a:endParaRPr lang="es-MX"/>
        </a:p>
      </dgm:t>
    </dgm:pt>
    <dgm:pt modelId="{358625D0-B5DF-4827-ACE8-CA6C3FE40706}" type="pres">
      <dgm:prSet presAssocID="{37F72D6E-EDA9-4E90-A493-A76CFB474AE9}" presName="connectorText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A4F7B0E1-91ED-4054-9034-D17FB6183513}" type="presOf" srcId="{4711DF31-6850-4F91-81FD-B25304AE46F7}" destId="{3D3E1650-31AF-4995-9500-920111AEC594}" srcOrd="0" destOrd="0" presId="urn:microsoft.com/office/officeart/2005/8/layout/cycle2"/>
    <dgm:cxn modelId="{F9E29D43-33AB-4F40-B63A-1C29B3712E4A}" type="presOf" srcId="{4711DF31-6850-4F91-81FD-B25304AE46F7}" destId="{318731EC-DCAB-4DA0-96E4-7F0FA35C2FEC}" srcOrd="1" destOrd="0" presId="urn:microsoft.com/office/officeart/2005/8/layout/cycle2"/>
    <dgm:cxn modelId="{3C6F17F5-8D3B-41EC-A5AD-DDDB636BA0B8}" type="presOf" srcId="{C213F1C2-218E-4A46-8B4C-05B43D165C0C}" destId="{A830A356-BA7E-46B6-A103-123458CAFF74}" srcOrd="0" destOrd="0" presId="urn:microsoft.com/office/officeart/2005/8/layout/cycle2"/>
    <dgm:cxn modelId="{11DDA154-EBBE-4368-B7CF-519961A14047}" type="presOf" srcId="{FAC0F6EE-9705-4BAF-9FB5-D0AD7CF84824}" destId="{6CDA0C00-4722-41B8-9B8B-66B63F4C0C6B}" srcOrd="0" destOrd="0" presId="urn:microsoft.com/office/officeart/2005/8/layout/cycle2"/>
    <dgm:cxn modelId="{608FC47F-5753-4D70-819C-E5E43D5C6BC3}" srcId="{F25DEEA9-7969-41BB-BA77-C824D1F16DCB}" destId="{FAC0F6EE-9705-4BAF-9FB5-D0AD7CF84824}" srcOrd="0" destOrd="0" parTransId="{9580EF44-6E1D-4DE6-9E39-8473892A3D53}" sibTransId="{811C3BE9-8500-4B25-91E4-833E4597BD11}"/>
    <dgm:cxn modelId="{FBA299D7-4039-4589-83DF-F1F5DFB48D10}" srcId="{F25DEEA9-7969-41BB-BA77-C824D1F16DCB}" destId="{5261DE7B-C443-40C8-AE31-2B69219BC661}" srcOrd="2" destOrd="0" parTransId="{23314C68-F32F-47B3-9086-B738918FF6C6}" sibTransId="{89B172B4-02DC-4AEA-96AA-1FC582535912}"/>
    <dgm:cxn modelId="{2287C7B6-962F-4D8A-AD22-ED133A4C2FF5}" type="presOf" srcId="{D36F8B86-0398-4A7D-A41C-CF3496847728}" destId="{7BA26D2E-F21A-440D-88C3-031B4E4B9FAF}" srcOrd="0" destOrd="0" presId="urn:microsoft.com/office/officeart/2005/8/layout/cycle2"/>
    <dgm:cxn modelId="{429E24CC-66EE-4EF0-BFF9-8FC8A7EF5ED4}" type="presOf" srcId="{37F72D6E-EDA9-4E90-A493-A76CFB474AE9}" destId="{A9E1451E-6228-4279-8D84-9631A33A007D}" srcOrd="0" destOrd="0" presId="urn:microsoft.com/office/officeart/2005/8/layout/cycle2"/>
    <dgm:cxn modelId="{85884841-A56B-4C7F-9BFE-554DB8F42C27}" type="presOf" srcId="{37F72D6E-EDA9-4E90-A493-A76CFB474AE9}" destId="{358625D0-B5DF-4827-ACE8-CA6C3FE40706}" srcOrd="1" destOrd="0" presId="urn:microsoft.com/office/officeart/2005/8/layout/cycle2"/>
    <dgm:cxn modelId="{22F83D1C-2CC5-4B63-AB78-127968BFAB6D}" type="presOf" srcId="{89B172B4-02DC-4AEA-96AA-1FC582535912}" destId="{B587F29A-E95A-471E-A61C-FFC451632ECA}" srcOrd="0" destOrd="0" presId="urn:microsoft.com/office/officeart/2005/8/layout/cycle2"/>
    <dgm:cxn modelId="{38806F37-EC30-4CD6-A77A-A8BECE41CEFC}" srcId="{F25DEEA9-7969-41BB-BA77-C824D1F16DCB}" destId="{05CFC012-B3A2-4890-9546-A66A9025DDEE}" srcOrd="4" destOrd="0" parTransId="{00F0262A-00BF-4B6A-A913-140A60B8A69A}" sibTransId="{37F72D6E-EDA9-4E90-A493-A76CFB474AE9}"/>
    <dgm:cxn modelId="{81C1A884-2525-4B28-BD55-933623266E83}" type="presOf" srcId="{05CFC012-B3A2-4890-9546-A66A9025DDEE}" destId="{AA645B83-63A0-4641-A4B0-8785670BB488}" srcOrd="0" destOrd="0" presId="urn:microsoft.com/office/officeart/2005/8/layout/cycle2"/>
    <dgm:cxn modelId="{5313D40A-C18D-4608-8DE9-8F8EB3F01924}" type="presOf" srcId="{D83AD6C1-FC7C-473F-BD80-A24D459D5ECC}" destId="{7D52F4FB-CB7F-44E5-B3B4-BA45E72E9A83}" srcOrd="0" destOrd="0" presId="urn:microsoft.com/office/officeart/2005/8/layout/cycle2"/>
    <dgm:cxn modelId="{94FA1279-4387-42AD-8084-5C82905385F5}" type="presOf" srcId="{811C3BE9-8500-4B25-91E4-833E4597BD11}" destId="{83E87A68-7A4A-4D9C-A885-5417F0BB2406}" srcOrd="0" destOrd="0" presId="urn:microsoft.com/office/officeart/2005/8/layout/cycle2"/>
    <dgm:cxn modelId="{F458EE5C-45B8-4376-A0CC-D826D9842CAA}" type="presOf" srcId="{F25DEEA9-7969-41BB-BA77-C824D1F16DCB}" destId="{A9AA52D3-530F-4FBC-87F3-C32F271CE52F}" srcOrd="0" destOrd="0" presId="urn:microsoft.com/office/officeart/2005/8/layout/cycle2"/>
    <dgm:cxn modelId="{4E870CE4-0AEB-46DA-BEBC-6B6958DDBB6E}" type="presOf" srcId="{D83AD6C1-FC7C-473F-BD80-A24D459D5ECC}" destId="{955C10F9-AE01-438C-9E45-A8E6C7A57799}" srcOrd="1" destOrd="0" presId="urn:microsoft.com/office/officeart/2005/8/layout/cycle2"/>
    <dgm:cxn modelId="{726FED16-2FCB-4EBA-BD22-24DA5694A3F6}" srcId="{F25DEEA9-7969-41BB-BA77-C824D1F16DCB}" destId="{C213F1C2-218E-4A46-8B4C-05B43D165C0C}" srcOrd="1" destOrd="0" parTransId="{A14737CE-5195-4611-AE64-538E1FBEDF8B}" sibTransId="{4711DF31-6850-4F91-81FD-B25304AE46F7}"/>
    <dgm:cxn modelId="{1CD6D220-43B0-4442-845E-59CFE96DE2EC}" type="presOf" srcId="{5261DE7B-C443-40C8-AE31-2B69219BC661}" destId="{5447EBB7-3C30-4925-B6FC-2F5E6F210F0F}" srcOrd="0" destOrd="0" presId="urn:microsoft.com/office/officeart/2005/8/layout/cycle2"/>
    <dgm:cxn modelId="{FBCAB9D5-5EDC-4FEA-96A9-0AA54267579F}" type="presOf" srcId="{89B172B4-02DC-4AEA-96AA-1FC582535912}" destId="{4E3B5144-13E5-405F-8CB0-527837E225B6}" srcOrd="1" destOrd="0" presId="urn:microsoft.com/office/officeart/2005/8/layout/cycle2"/>
    <dgm:cxn modelId="{0572B614-C7C6-4DE6-86EF-6E5B7298AEB3}" type="presOf" srcId="{811C3BE9-8500-4B25-91E4-833E4597BD11}" destId="{E0438B84-6C52-4F8E-B12B-3FF9E3991B56}" srcOrd="1" destOrd="0" presId="urn:microsoft.com/office/officeart/2005/8/layout/cycle2"/>
    <dgm:cxn modelId="{4FCDD622-313F-4CD6-876A-1297C1E3C318}" srcId="{F25DEEA9-7969-41BB-BA77-C824D1F16DCB}" destId="{D36F8B86-0398-4A7D-A41C-CF3496847728}" srcOrd="3" destOrd="0" parTransId="{7D29C9CF-8BDA-4EF5-BDA6-10002E66833B}" sibTransId="{D83AD6C1-FC7C-473F-BD80-A24D459D5ECC}"/>
    <dgm:cxn modelId="{8E508425-F47F-4986-8393-B05E7829FE5D}" type="presParOf" srcId="{A9AA52D3-530F-4FBC-87F3-C32F271CE52F}" destId="{6CDA0C00-4722-41B8-9B8B-66B63F4C0C6B}" srcOrd="0" destOrd="0" presId="urn:microsoft.com/office/officeart/2005/8/layout/cycle2"/>
    <dgm:cxn modelId="{8B590ECF-302F-41F7-AA05-78954A8C8A50}" type="presParOf" srcId="{A9AA52D3-530F-4FBC-87F3-C32F271CE52F}" destId="{83E87A68-7A4A-4D9C-A885-5417F0BB2406}" srcOrd="1" destOrd="0" presId="urn:microsoft.com/office/officeart/2005/8/layout/cycle2"/>
    <dgm:cxn modelId="{F03FD294-50EA-45ED-8E51-2A971C20C06B}" type="presParOf" srcId="{83E87A68-7A4A-4D9C-A885-5417F0BB2406}" destId="{E0438B84-6C52-4F8E-B12B-3FF9E3991B56}" srcOrd="0" destOrd="0" presId="urn:microsoft.com/office/officeart/2005/8/layout/cycle2"/>
    <dgm:cxn modelId="{1956675F-CA12-4ABB-A0D8-DD3E15E6BA7B}" type="presParOf" srcId="{A9AA52D3-530F-4FBC-87F3-C32F271CE52F}" destId="{A830A356-BA7E-46B6-A103-123458CAFF74}" srcOrd="2" destOrd="0" presId="urn:microsoft.com/office/officeart/2005/8/layout/cycle2"/>
    <dgm:cxn modelId="{5CBBAB31-D59A-485E-8584-F6D7A39EEDCE}" type="presParOf" srcId="{A9AA52D3-530F-4FBC-87F3-C32F271CE52F}" destId="{3D3E1650-31AF-4995-9500-920111AEC594}" srcOrd="3" destOrd="0" presId="urn:microsoft.com/office/officeart/2005/8/layout/cycle2"/>
    <dgm:cxn modelId="{715E3497-916C-4836-B4FB-1A3EB0988A67}" type="presParOf" srcId="{3D3E1650-31AF-4995-9500-920111AEC594}" destId="{318731EC-DCAB-4DA0-96E4-7F0FA35C2FEC}" srcOrd="0" destOrd="0" presId="urn:microsoft.com/office/officeart/2005/8/layout/cycle2"/>
    <dgm:cxn modelId="{7791D154-4322-4088-BBB3-4F5B524D673C}" type="presParOf" srcId="{A9AA52D3-530F-4FBC-87F3-C32F271CE52F}" destId="{5447EBB7-3C30-4925-B6FC-2F5E6F210F0F}" srcOrd="4" destOrd="0" presId="urn:microsoft.com/office/officeart/2005/8/layout/cycle2"/>
    <dgm:cxn modelId="{D54FC225-122F-46F1-AB23-3747588D63F0}" type="presParOf" srcId="{A9AA52D3-530F-4FBC-87F3-C32F271CE52F}" destId="{B587F29A-E95A-471E-A61C-FFC451632ECA}" srcOrd="5" destOrd="0" presId="urn:microsoft.com/office/officeart/2005/8/layout/cycle2"/>
    <dgm:cxn modelId="{EC083DCC-EDF6-4DEF-B2A2-5C77947C3356}" type="presParOf" srcId="{B587F29A-E95A-471E-A61C-FFC451632ECA}" destId="{4E3B5144-13E5-405F-8CB0-527837E225B6}" srcOrd="0" destOrd="0" presId="urn:microsoft.com/office/officeart/2005/8/layout/cycle2"/>
    <dgm:cxn modelId="{5BB3210D-D6D2-4E63-BACE-2A6760449618}" type="presParOf" srcId="{A9AA52D3-530F-4FBC-87F3-C32F271CE52F}" destId="{7BA26D2E-F21A-440D-88C3-031B4E4B9FAF}" srcOrd="6" destOrd="0" presId="urn:microsoft.com/office/officeart/2005/8/layout/cycle2"/>
    <dgm:cxn modelId="{1AE66FC8-C03D-4D98-BEEB-9FCACA6CFF87}" type="presParOf" srcId="{A9AA52D3-530F-4FBC-87F3-C32F271CE52F}" destId="{7D52F4FB-CB7F-44E5-B3B4-BA45E72E9A83}" srcOrd="7" destOrd="0" presId="urn:microsoft.com/office/officeart/2005/8/layout/cycle2"/>
    <dgm:cxn modelId="{413AA1B3-7986-4A46-B86D-8DA88495DF49}" type="presParOf" srcId="{7D52F4FB-CB7F-44E5-B3B4-BA45E72E9A83}" destId="{955C10F9-AE01-438C-9E45-A8E6C7A57799}" srcOrd="0" destOrd="0" presId="urn:microsoft.com/office/officeart/2005/8/layout/cycle2"/>
    <dgm:cxn modelId="{EA490874-B137-4CFB-AD02-CE6B69BAFBA1}" type="presParOf" srcId="{A9AA52D3-530F-4FBC-87F3-C32F271CE52F}" destId="{AA645B83-63A0-4641-A4B0-8785670BB488}" srcOrd="8" destOrd="0" presId="urn:microsoft.com/office/officeart/2005/8/layout/cycle2"/>
    <dgm:cxn modelId="{AC5C0140-29E3-48F2-BBE6-C8EF65AD5225}" type="presParOf" srcId="{A9AA52D3-530F-4FBC-87F3-C32F271CE52F}" destId="{A9E1451E-6228-4279-8D84-9631A33A007D}" srcOrd="9" destOrd="0" presId="urn:microsoft.com/office/officeart/2005/8/layout/cycle2"/>
    <dgm:cxn modelId="{2408883C-3FA8-4510-B39A-7186D68EC8B2}" type="presParOf" srcId="{A9E1451E-6228-4279-8D84-9631A33A007D}" destId="{358625D0-B5DF-4827-ACE8-CA6C3FE4070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9E7A8-71C2-4F16-AE1F-003A90CF17A0}" type="datetimeFigureOut">
              <a:rPr lang="es-MX" smtClean="0"/>
              <a:t>28/08/2017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2FBC5-828C-498D-B767-BB89BBE823E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01580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2FBC5-828C-498D-B767-BB89BBE823E0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613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064-4424-4BF4-9843-31D042D48A7E}" type="datetimeFigureOut">
              <a:rPr lang="es-MX" smtClean="0"/>
              <a:t>28/08/2017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4DD7-9758-47C3-9879-27A5CA9A6D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3205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064-4424-4BF4-9843-31D042D48A7E}" type="datetimeFigureOut">
              <a:rPr lang="es-MX" smtClean="0"/>
              <a:t>28/08/2017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4DD7-9758-47C3-9879-27A5CA9A6D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0262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064-4424-4BF4-9843-31D042D48A7E}" type="datetimeFigureOut">
              <a:rPr lang="es-MX" smtClean="0"/>
              <a:t>28/08/2017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4DD7-9758-47C3-9879-27A5CA9A6DB3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7828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064-4424-4BF4-9843-31D042D48A7E}" type="datetimeFigureOut">
              <a:rPr lang="es-MX" smtClean="0"/>
              <a:t>28/08/2017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4DD7-9758-47C3-9879-27A5CA9A6D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9549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064-4424-4BF4-9843-31D042D48A7E}" type="datetimeFigureOut">
              <a:rPr lang="es-MX" smtClean="0"/>
              <a:t>28/08/2017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4DD7-9758-47C3-9879-27A5CA9A6DB3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6189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064-4424-4BF4-9843-31D042D48A7E}" type="datetimeFigureOut">
              <a:rPr lang="es-MX" smtClean="0"/>
              <a:t>28/08/2017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4DD7-9758-47C3-9879-27A5CA9A6D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87455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064-4424-4BF4-9843-31D042D48A7E}" type="datetimeFigureOut">
              <a:rPr lang="es-MX" smtClean="0"/>
              <a:t>28/08/2017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4DD7-9758-47C3-9879-27A5CA9A6D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1676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064-4424-4BF4-9843-31D042D48A7E}" type="datetimeFigureOut">
              <a:rPr lang="es-MX" smtClean="0"/>
              <a:t>28/08/2017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4DD7-9758-47C3-9879-27A5CA9A6D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678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064-4424-4BF4-9843-31D042D48A7E}" type="datetimeFigureOut">
              <a:rPr lang="es-MX" smtClean="0"/>
              <a:t>28/08/2017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4DD7-9758-47C3-9879-27A5CA9A6D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119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064-4424-4BF4-9843-31D042D48A7E}" type="datetimeFigureOut">
              <a:rPr lang="es-MX" smtClean="0"/>
              <a:t>28/08/2017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4DD7-9758-47C3-9879-27A5CA9A6D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0539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064-4424-4BF4-9843-31D042D48A7E}" type="datetimeFigureOut">
              <a:rPr lang="es-MX" smtClean="0"/>
              <a:t>28/08/2017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4DD7-9758-47C3-9879-27A5CA9A6D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1351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064-4424-4BF4-9843-31D042D48A7E}" type="datetimeFigureOut">
              <a:rPr lang="es-MX" smtClean="0"/>
              <a:t>28/08/2017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4DD7-9758-47C3-9879-27A5CA9A6D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3145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064-4424-4BF4-9843-31D042D48A7E}" type="datetimeFigureOut">
              <a:rPr lang="es-MX" smtClean="0"/>
              <a:t>28/08/2017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4DD7-9758-47C3-9879-27A5CA9A6D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861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064-4424-4BF4-9843-31D042D48A7E}" type="datetimeFigureOut">
              <a:rPr lang="es-MX" smtClean="0"/>
              <a:t>28/08/2017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4DD7-9758-47C3-9879-27A5CA9A6D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019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064-4424-4BF4-9843-31D042D48A7E}" type="datetimeFigureOut">
              <a:rPr lang="es-MX" smtClean="0"/>
              <a:t>28/08/2017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4DD7-9758-47C3-9879-27A5CA9A6D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7796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22064-4424-4BF4-9843-31D042D48A7E}" type="datetimeFigureOut">
              <a:rPr lang="es-MX" smtClean="0"/>
              <a:t>28/08/2017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D4DD7-9758-47C3-9879-27A5CA9A6D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7215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22064-4424-4BF4-9843-31D042D48A7E}" type="datetimeFigureOut">
              <a:rPr lang="es-MX" smtClean="0"/>
              <a:t>28/08/2017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2D4DD7-9758-47C3-9879-27A5CA9A6DB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432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22954" y="3333213"/>
            <a:ext cx="5826719" cy="1646302"/>
          </a:xfrm>
        </p:spPr>
        <p:txBody>
          <a:bodyPr/>
          <a:lstStyle/>
          <a:p>
            <a:r>
              <a:rPr lang="es-MX" sz="4800" b="1" dirty="0" smtClean="0"/>
              <a:t>Seguimiento de Egresados</a:t>
            </a:r>
            <a:br>
              <a:rPr lang="es-MX" sz="4800" b="1" dirty="0" smtClean="0"/>
            </a:br>
            <a:r>
              <a:rPr lang="es-MX" sz="4800" b="1" dirty="0" smtClean="0"/>
              <a:t/>
            </a:r>
            <a:br>
              <a:rPr lang="es-MX" sz="4800" b="1" dirty="0" smtClean="0"/>
            </a:br>
            <a:r>
              <a:rPr lang="es-MX" sz="4800" b="1" dirty="0" smtClean="0"/>
              <a:t/>
            </a:r>
            <a:br>
              <a:rPr lang="es-MX" sz="4800" b="1" dirty="0" smtClean="0"/>
            </a:br>
            <a:r>
              <a:rPr lang="es-MX" sz="4800" b="1" dirty="0" smtClean="0"/>
              <a:t>Bolsa de Trabajo</a:t>
            </a:r>
            <a:endParaRPr lang="es-MX" sz="4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06085" y="4979515"/>
            <a:ext cx="5826719" cy="1096899"/>
          </a:xfrm>
        </p:spPr>
        <p:txBody>
          <a:bodyPr/>
          <a:lstStyle/>
          <a:p>
            <a:r>
              <a:rPr lang="es-MX" b="1" i="1" dirty="0" smtClean="0">
                <a:solidFill>
                  <a:schemeClr val="tx1"/>
                </a:solidFill>
              </a:rPr>
              <a:t>Buscas empleo?</a:t>
            </a:r>
            <a:endParaRPr lang="es-MX" b="1" i="1" dirty="0">
              <a:solidFill>
                <a:schemeClr val="tx1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222954" y="2730095"/>
            <a:ext cx="5826719" cy="4888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i="1" dirty="0" smtClean="0">
                <a:solidFill>
                  <a:schemeClr val="tx1"/>
                </a:solidFill>
              </a:rPr>
              <a:t>“Ya eres parte de la UTVM” seguimos en contacto……</a:t>
            </a:r>
            <a:endParaRPr lang="es-MX" b="1" i="1" dirty="0">
              <a:solidFill>
                <a:schemeClr val="tx1"/>
              </a:solidFill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803564" y="129598"/>
            <a:ext cx="2046720" cy="1237384"/>
            <a:chOff x="5301" y="5044"/>
            <a:chExt cx="2700" cy="1440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5481" y="5044"/>
              <a:ext cx="2304" cy="1152"/>
              <a:chOff x="5481" y="5044"/>
              <a:chExt cx="2304" cy="1152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5481" y="5044"/>
                <a:ext cx="2304" cy="1152"/>
              </a:xfrm>
              <a:prstGeom prst="rect">
                <a:avLst/>
              </a:prstGeom>
              <a:noFill/>
              <a:ln w="1">
                <a:solidFill>
                  <a:srgbClr val="FFFFFF"/>
                </a:solidFill>
                <a:prstDash val="lg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9" name="Freeform 5"/>
              <p:cNvSpPr>
                <a:spLocks noEditPoints="1"/>
              </p:cNvSpPr>
              <p:nvPr/>
            </p:nvSpPr>
            <p:spPr bwMode="auto">
              <a:xfrm>
                <a:off x="5515" y="5989"/>
                <a:ext cx="122" cy="104"/>
              </a:xfrm>
              <a:custGeom>
                <a:avLst/>
                <a:gdLst>
                  <a:gd name="T0" fmla="*/ 85 w 122"/>
                  <a:gd name="T1" fmla="*/ 203 h 207"/>
                  <a:gd name="T2" fmla="*/ 58 w 122"/>
                  <a:gd name="T3" fmla="*/ 182 h 207"/>
                  <a:gd name="T4" fmla="*/ 50 w 122"/>
                  <a:gd name="T5" fmla="*/ 196 h 207"/>
                  <a:gd name="T6" fmla="*/ 43 w 122"/>
                  <a:gd name="T7" fmla="*/ 203 h 207"/>
                  <a:gd name="T8" fmla="*/ 34 w 122"/>
                  <a:gd name="T9" fmla="*/ 205 h 207"/>
                  <a:gd name="T10" fmla="*/ 26 w 122"/>
                  <a:gd name="T11" fmla="*/ 207 h 207"/>
                  <a:gd name="T12" fmla="*/ 11 w 122"/>
                  <a:gd name="T13" fmla="*/ 201 h 207"/>
                  <a:gd name="T14" fmla="*/ 1 w 122"/>
                  <a:gd name="T15" fmla="*/ 186 h 207"/>
                  <a:gd name="T16" fmla="*/ 0 w 122"/>
                  <a:gd name="T17" fmla="*/ 160 h 207"/>
                  <a:gd name="T18" fmla="*/ 3 w 122"/>
                  <a:gd name="T19" fmla="*/ 129 h 207"/>
                  <a:gd name="T20" fmla="*/ 6 w 122"/>
                  <a:gd name="T21" fmla="*/ 112 h 207"/>
                  <a:gd name="T22" fmla="*/ 11 w 122"/>
                  <a:gd name="T23" fmla="*/ 96 h 207"/>
                  <a:gd name="T24" fmla="*/ 16 w 122"/>
                  <a:gd name="T25" fmla="*/ 82 h 207"/>
                  <a:gd name="T26" fmla="*/ 22 w 122"/>
                  <a:gd name="T27" fmla="*/ 71 h 207"/>
                  <a:gd name="T28" fmla="*/ 37 w 122"/>
                  <a:gd name="T29" fmla="*/ 57 h 207"/>
                  <a:gd name="T30" fmla="*/ 53 w 122"/>
                  <a:gd name="T31" fmla="*/ 51 h 207"/>
                  <a:gd name="T32" fmla="*/ 60 w 122"/>
                  <a:gd name="T33" fmla="*/ 53 h 207"/>
                  <a:gd name="T34" fmla="*/ 66 w 122"/>
                  <a:gd name="T35" fmla="*/ 57 h 207"/>
                  <a:gd name="T36" fmla="*/ 71 w 122"/>
                  <a:gd name="T37" fmla="*/ 63 h 207"/>
                  <a:gd name="T38" fmla="*/ 76 w 122"/>
                  <a:gd name="T39" fmla="*/ 69 h 207"/>
                  <a:gd name="T40" fmla="*/ 122 w 122"/>
                  <a:gd name="T41" fmla="*/ 0 h 207"/>
                  <a:gd name="T42" fmla="*/ 67 w 122"/>
                  <a:gd name="T43" fmla="*/ 121 h 207"/>
                  <a:gd name="T44" fmla="*/ 67 w 122"/>
                  <a:gd name="T45" fmla="*/ 108 h 207"/>
                  <a:gd name="T46" fmla="*/ 64 w 122"/>
                  <a:gd name="T47" fmla="*/ 100 h 207"/>
                  <a:gd name="T48" fmla="*/ 59 w 122"/>
                  <a:gd name="T49" fmla="*/ 94 h 207"/>
                  <a:gd name="T50" fmla="*/ 53 w 122"/>
                  <a:gd name="T51" fmla="*/ 94 h 207"/>
                  <a:gd name="T52" fmla="*/ 47 w 122"/>
                  <a:gd name="T53" fmla="*/ 98 h 207"/>
                  <a:gd name="T54" fmla="*/ 43 w 122"/>
                  <a:gd name="T55" fmla="*/ 106 h 207"/>
                  <a:gd name="T56" fmla="*/ 38 w 122"/>
                  <a:gd name="T57" fmla="*/ 121 h 207"/>
                  <a:gd name="T58" fmla="*/ 35 w 122"/>
                  <a:gd name="T59" fmla="*/ 139 h 207"/>
                  <a:gd name="T60" fmla="*/ 34 w 122"/>
                  <a:gd name="T61" fmla="*/ 153 h 207"/>
                  <a:gd name="T62" fmla="*/ 36 w 122"/>
                  <a:gd name="T63" fmla="*/ 160 h 207"/>
                  <a:gd name="T64" fmla="*/ 40 w 122"/>
                  <a:gd name="T65" fmla="*/ 166 h 207"/>
                  <a:gd name="T66" fmla="*/ 46 w 122"/>
                  <a:gd name="T67" fmla="*/ 166 h 207"/>
                  <a:gd name="T68" fmla="*/ 53 w 122"/>
                  <a:gd name="T69" fmla="*/ 160 h 207"/>
                  <a:gd name="T70" fmla="*/ 58 w 122"/>
                  <a:gd name="T71" fmla="*/ 153 h 207"/>
                  <a:gd name="T72" fmla="*/ 63 w 122"/>
                  <a:gd name="T73" fmla="*/ 13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2" h="207">
                    <a:moveTo>
                      <a:pt x="122" y="0"/>
                    </a:moveTo>
                    <a:lnTo>
                      <a:pt x="85" y="203"/>
                    </a:lnTo>
                    <a:lnTo>
                      <a:pt x="54" y="203"/>
                    </a:lnTo>
                    <a:lnTo>
                      <a:pt x="58" y="182"/>
                    </a:lnTo>
                    <a:lnTo>
                      <a:pt x="53" y="190"/>
                    </a:lnTo>
                    <a:lnTo>
                      <a:pt x="50" y="196"/>
                    </a:lnTo>
                    <a:lnTo>
                      <a:pt x="46" y="199"/>
                    </a:lnTo>
                    <a:lnTo>
                      <a:pt x="43" y="203"/>
                    </a:lnTo>
                    <a:lnTo>
                      <a:pt x="38" y="205"/>
                    </a:lnTo>
                    <a:lnTo>
                      <a:pt x="34" y="205"/>
                    </a:lnTo>
                    <a:lnTo>
                      <a:pt x="29" y="207"/>
                    </a:lnTo>
                    <a:lnTo>
                      <a:pt x="26" y="207"/>
                    </a:lnTo>
                    <a:lnTo>
                      <a:pt x="18" y="205"/>
                    </a:lnTo>
                    <a:lnTo>
                      <a:pt x="11" y="201"/>
                    </a:lnTo>
                    <a:lnTo>
                      <a:pt x="5" y="196"/>
                    </a:lnTo>
                    <a:lnTo>
                      <a:pt x="1" y="186"/>
                    </a:lnTo>
                    <a:lnTo>
                      <a:pt x="0" y="174"/>
                    </a:lnTo>
                    <a:lnTo>
                      <a:pt x="0" y="160"/>
                    </a:lnTo>
                    <a:lnTo>
                      <a:pt x="0" y="145"/>
                    </a:lnTo>
                    <a:lnTo>
                      <a:pt x="3" y="129"/>
                    </a:lnTo>
                    <a:lnTo>
                      <a:pt x="5" y="121"/>
                    </a:lnTo>
                    <a:lnTo>
                      <a:pt x="6" y="112"/>
                    </a:lnTo>
                    <a:lnTo>
                      <a:pt x="8" y="104"/>
                    </a:lnTo>
                    <a:lnTo>
                      <a:pt x="11" y="96"/>
                    </a:lnTo>
                    <a:lnTo>
                      <a:pt x="14" y="88"/>
                    </a:lnTo>
                    <a:lnTo>
                      <a:pt x="16" y="82"/>
                    </a:lnTo>
                    <a:lnTo>
                      <a:pt x="19" y="76"/>
                    </a:lnTo>
                    <a:lnTo>
                      <a:pt x="22" y="71"/>
                    </a:lnTo>
                    <a:lnTo>
                      <a:pt x="29" y="63"/>
                    </a:lnTo>
                    <a:lnTo>
                      <a:pt x="37" y="57"/>
                    </a:lnTo>
                    <a:lnTo>
                      <a:pt x="45" y="53"/>
                    </a:lnTo>
                    <a:lnTo>
                      <a:pt x="53" y="51"/>
                    </a:lnTo>
                    <a:lnTo>
                      <a:pt x="56" y="51"/>
                    </a:lnTo>
                    <a:lnTo>
                      <a:pt x="60" y="53"/>
                    </a:lnTo>
                    <a:lnTo>
                      <a:pt x="63" y="55"/>
                    </a:lnTo>
                    <a:lnTo>
                      <a:pt x="66" y="57"/>
                    </a:lnTo>
                    <a:lnTo>
                      <a:pt x="68" y="59"/>
                    </a:lnTo>
                    <a:lnTo>
                      <a:pt x="71" y="63"/>
                    </a:lnTo>
                    <a:lnTo>
                      <a:pt x="74" y="65"/>
                    </a:lnTo>
                    <a:lnTo>
                      <a:pt x="76" y="69"/>
                    </a:lnTo>
                    <a:lnTo>
                      <a:pt x="88" y="0"/>
                    </a:lnTo>
                    <a:lnTo>
                      <a:pt x="122" y="0"/>
                    </a:lnTo>
                    <a:close/>
                    <a:moveTo>
                      <a:pt x="66" y="129"/>
                    </a:moveTo>
                    <a:lnTo>
                      <a:pt x="67" y="121"/>
                    </a:lnTo>
                    <a:lnTo>
                      <a:pt x="67" y="114"/>
                    </a:lnTo>
                    <a:lnTo>
                      <a:pt x="67" y="108"/>
                    </a:lnTo>
                    <a:lnTo>
                      <a:pt x="66" y="104"/>
                    </a:lnTo>
                    <a:lnTo>
                      <a:pt x="64" y="100"/>
                    </a:lnTo>
                    <a:lnTo>
                      <a:pt x="62" y="96"/>
                    </a:lnTo>
                    <a:lnTo>
                      <a:pt x="59" y="94"/>
                    </a:lnTo>
                    <a:lnTo>
                      <a:pt x="55" y="94"/>
                    </a:lnTo>
                    <a:lnTo>
                      <a:pt x="53" y="94"/>
                    </a:lnTo>
                    <a:lnTo>
                      <a:pt x="50" y="96"/>
                    </a:lnTo>
                    <a:lnTo>
                      <a:pt x="47" y="98"/>
                    </a:lnTo>
                    <a:lnTo>
                      <a:pt x="45" y="102"/>
                    </a:lnTo>
                    <a:lnTo>
                      <a:pt x="43" y="106"/>
                    </a:lnTo>
                    <a:lnTo>
                      <a:pt x="40" y="112"/>
                    </a:lnTo>
                    <a:lnTo>
                      <a:pt x="38" y="121"/>
                    </a:lnTo>
                    <a:lnTo>
                      <a:pt x="36" y="129"/>
                    </a:lnTo>
                    <a:lnTo>
                      <a:pt x="35" y="139"/>
                    </a:lnTo>
                    <a:lnTo>
                      <a:pt x="34" y="147"/>
                    </a:lnTo>
                    <a:lnTo>
                      <a:pt x="34" y="153"/>
                    </a:lnTo>
                    <a:lnTo>
                      <a:pt x="35" y="158"/>
                    </a:lnTo>
                    <a:lnTo>
                      <a:pt x="36" y="160"/>
                    </a:lnTo>
                    <a:lnTo>
                      <a:pt x="38" y="164"/>
                    </a:lnTo>
                    <a:lnTo>
                      <a:pt x="40" y="166"/>
                    </a:lnTo>
                    <a:lnTo>
                      <a:pt x="43" y="166"/>
                    </a:lnTo>
                    <a:lnTo>
                      <a:pt x="46" y="166"/>
                    </a:lnTo>
                    <a:lnTo>
                      <a:pt x="50" y="164"/>
                    </a:lnTo>
                    <a:lnTo>
                      <a:pt x="53" y="160"/>
                    </a:lnTo>
                    <a:lnTo>
                      <a:pt x="55" y="158"/>
                    </a:lnTo>
                    <a:lnTo>
                      <a:pt x="58" y="153"/>
                    </a:lnTo>
                    <a:lnTo>
                      <a:pt x="61" y="147"/>
                    </a:lnTo>
                    <a:lnTo>
                      <a:pt x="63" y="139"/>
                    </a:lnTo>
                    <a:lnTo>
                      <a:pt x="66" y="129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0" name="Freeform 6"/>
              <p:cNvSpPr>
                <a:spLocks noEditPoints="1"/>
              </p:cNvSpPr>
              <p:nvPr/>
            </p:nvSpPr>
            <p:spPr bwMode="auto">
              <a:xfrm>
                <a:off x="5628" y="6015"/>
                <a:ext cx="105" cy="78"/>
              </a:xfrm>
              <a:custGeom>
                <a:avLst/>
                <a:gdLst>
                  <a:gd name="T0" fmla="*/ 33 w 105"/>
                  <a:gd name="T1" fmla="*/ 92 h 156"/>
                  <a:gd name="T2" fmla="*/ 32 w 105"/>
                  <a:gd name="T3" fmla="*/ 105 h 156"/>
                  <a:gd name="T4" fmla="*/ 33 w 105"/>
                  <a:gd name="T5" fmla="*/ 115 h 156"/>
                  <a:gd name="T6" fmla="*/ 37 w 105"/>
                  <a:gd name="T7" fmla="*/ 121 h 156"/>
                  <a:gd name="T8" fmla="*/ 44 w 105"/>
                  <a:gd name="T9" fmla="*/ 123 h 156"/>
                  <a:gd name="T10" fmla="*/ 49 w 105"/>
                  <a:gd name="T11" fmla="*/ 121 h 156"/>
                  <a:gd name="T12" fmla="*/ 54 w 105"/>
                  <a:gd name="T13" fmla="*/ 119 h 156"/>
                  <a:gd name="T14" fmla="*/ 58 w 105"/>
                  <a:gd name="T15" fmla="*/ 115 h 156"/>
                  <a:gd name="T16" fmla="*/ 63 w 105"/>
                  <a:gd name="T17" fmla="*/ 109 h 156"/>
                  <a:gd name="T18" fmla="*/ 89 w 105"/>
                  <a:gd name="T19" fmla="*/ 125 h 156"/>
                  <a:gd name="T20" fmla="*/ 76 w 105"/>
                  <a:gd name="T21" fmla="*/ 141 h 156"/>
                  <a:gd name="T22" fmla="*/ 64 w 105"/>
                  <a:gd name="T23" fmla="*/ 150 h 156"/>
                  <a:gd name="T24" fmla="*/ 48 w 105"/>
                  <a:gd name="T25" fmla="*/ 156 h 156"/>
                  <a:gd name="T26" fmla="*/ 29 w 105"/>
                  <a:gd name="T27" fmla="*/ 156 h 156"/>
                  <a:gd name="T28" fmla="*/ 16 w 105"/>
                  <a:gd name="T29" fmla="*/ 152 h 156"/>
                  <a:gd name="T30" fmla="*/ 8 w 105"/>
                  <a:gd name="T31" fmla="*/ 145 h 156"/>
                  <a:gd name="T32" fmla="*/ 2 w 105"/>
                  <a:gd name="T33" fmla="*/ 131 h 156"/>
                  <a:gd name="T34" fmla="*/ 0 w 105"/>
                  <a:gd name="T35" fmla="*/ 113 h 156"/>
                  <a:gd name="T36" fmla="*/ 0 w 105"/>
                  <a:gd name="T37" fmla="*/ 92 h 156"/>
                  <a:gd name="T38" fmla="*/ 5 w 105"/>
                  <a:gd name="T39" fmla="*/ 61 h 156"/>
                  <a:gd name="T40" fmla="*/ 17 w 105"/>
                  <a:gd name="T41" fmla="*/ 33 h 156"/>
                  <a:gd name="T42" fmla="*/ 29 w 105"/>
                  <a:gd name="T43" fmla="*/ 18 h 156"/>
                  <a:gd name="T44" fmla="*/ 37 w 105"/>
                  <a:gd name="T45" fmla="*/ 10 h 156"/>
                  <a:gd name="T46" fmla="*/ 48 w 105"/>
                  <a:gd name="T47" fmla="*/ 4 h 156"/>
                  <a:gd name="T48" fmla="*/ 59 w 105"/>
                  <a:gd name="T49" fmla="*/ 0 h 156"/>
                  <a:gd name="T50" fmla="*/ 73 w 105"/>
                  <a:gd name="T51" fmla="*/ 0 h 156"/>
                  <a:gd name="T52" fmla="*/ 88 w 105"/>
                  <a:gd name="T53" fmla="*/ 6 h 156"/>
                  <a:gd name="T54" fmla="*/ 97 w 105"/>
                  <a:gd name="T55" fmla="*/ 16 h 156"/>
                  <a:gd name="T56" fmla="*/ 103 w 105"/>
                  <a:gd name="T57" fmla="*/ 31 h 156"/>
                  <a:gd name="T58" fmla="*/ 105 w 105"/>
                  <a:gd name="T59" fmla="*/ 49 h 156"/>
                  <a:gd name="T60" fmla="*/ 104 w 105"/>
                  <a:gd name="T61" fmla="*/ 74 h 156"/>
                  <a:gd name="T62" fmla="*/ 100 w 105"/>
                  <a:gd name="T63" fmla="*/ 92 h 156"/>
                  <a:gd name="T64" fmla="*/ 72 w 105"/>
                  <a:gd name="T65" fmla="*/ 57 h 156"/>
                  <a:gd name="T66" fmla="*/ 71 w 105"/>
                  <a:gd name="T67" fmla="*/ 45 h 156"/>
                  <a:gd name="T68" fmla="*/ 67 w 105"/>
                  <a:gd name="T69" fmla="*/ 39 h 156"/>
                  <a:gd name="T70" fmla="*/ 63 w 105"/>
                  <a:gd name="T71" fmla="*/ 33 h 156"/>
                  <a:gd name="T72" fmla="*/ 56 w 105"/>
                  <a:gd name="T73" fmla="*/ 35 h 156"/>
                  <a:gd name="T74" fmla="*/ 49 w 105"/>
                  <a:gd name="T75" fmla="*/ 41 h 156"/>
                  <a:gd name="T76" fmla="*/ 43 w 105"/>
                  <a:gd name="T77" fmla="*/ 49 h 156"/>
                  <a:gd name="T78" fmla="*/ 38 w 105"/>
                  <a:gd name="T79" fmla="*/ 59 h 156"/>
                  <a:gd name="T80" fmla="*/ 72 w 105"/>
                  <a:gd name="T81" fmla="*/ 6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156">
                    <a:moveTo>
                      <a:pt x="100" y="92"/>
                    </a:moveTo>
                    <a:lnTo>
                      <a:pt x="33" y="92"/>
                    </a:lnTo>
                    <a:lnTo>
                      <a:pt x="32" y="100"/>
                    </a:lnTo>
                    <a:lnTo>
                      <a:pt x="32" y="105"/>
                    </a:lnTo>
                    <a:lnTo>
                      <a:pt x="32" y="111"/>
                    </a:lnTo>
                    <a:lnTo>
                      <a:pt x="33" y="115"/>
                    </a:lnTo>
                    <a:lnTo>
                      <a:pt x="34" y="117"/>
                    </a:lnTo>
                    <a:lnTo>
                      <a:pt x="37" y="121"/>
                    </a:lnTo>
                    <a:lnTo>
                      <a:pt x="40" y="123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49" y="121"/>
                    </a:lnTo>
                    <a:lnTo>
                      <a:pt x="52" y="121"/>
                    </a:lnTo>
                    <a:lnTo>
                      <a:pt x="54" y="119"/>
                    </a:lnTo>
                    <a:lnTo>
                      <a:pt x="56" y="117"/>
                    </a:lnTo>
                    <a:lnTo>
                      <a:pt x="58" y="115"/>
                    </a:lnTo>
                    <a:lnTo>
                      <a:pt x="60" y="111"/>
                    </a:lnTo>
                    <a:lnTo>
                      <a:pt x="63" y="109"/>
                    </a:lnTo>
                    <a:lnTo>
                      <a:pt x="95" y="115"/>
                    </a:lnTo>
                    <a:lnTo>
                      <a:pt x="89" y="125"/>
                    </a:lnTo>
                    <a:lnTo>
                      <a:pt x="83" y="133"/>
                    </a:lnTo>
                    <a:lnTo>
                      <a:pt x="76" y="141"/>
                    </a:lnTo>
                    <a:lnTo>
                      <a:pt x="71" y="146"/>
                    </a:lnTo>
                    <a:lnTo>
                      <a:pt x="64" y="150"/>
                    </a:lnTo>
                    <a:lnTo>
                      <a:pt x="56" y="154"/>
                    </a:lnTo>
                    <a:lnTo>
                      <a:pt x="48" y="156"/>
                    </a:lnTo>
                    <a:lnTo>
                      <a:pt x="37" y="156"/>
                    </a:lnTo>
                    <a:lnTo>
                      <a:pt x="29" y="156"/>
                    </a:lnTo>
                    <a:lnTo>
                      <a:pt x="22" y="154"/>
                    </a:lnTo>
                    <a:lnTo>
                      <a:pt x="16" y="152"/>
                    </a:lnTo>
                    <a:lnTo>
                      <a:pt x="11" y="150"/>
                    </a:lnTo>
                    <a:lnTo>
                      <a:pt x="8" y="145"/>
                    </a:lnTo>
                    <a:lnTo>
                      <a:pt x="4" y="139"/>
                    </a:lnTo>
                    <a:lnTo>
                      <a:pt x="2" y="13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4"/>
                    </a:lnTo>
                    <a:lnTo>
                      <a:pt x="0" y="92"/>
                    </a:lnTo>
                    <a:lnTo>
                      <a:pt x="2" y="78"/>
                    </a:lnTo>
                    <a:lnTo>
                      <a:pt x="5" y="61"/>
                    </a:lnTo>
                    <a:lnTo>
                      <a:pt x="10" y="47"/>
                    </a:lnTo>
                    <a:lnTo>
                      <a:pt x="17" y="33"/>
                    </a:lnTo>
                    <a:lnTo>
                      <a:pt x="25" y="22"/>
                    </a:lnTo>
                    <a:lnTo>
                      <a:pt x="29" y="18"/>
                    </a:lnTo>
                    <a:lnTo>
                      <a:pt x="33" y="14"/>
                    </a:lnTo>
                    <a:lnTo>
                      <a:pt x="37" y="10"/>
                    </a:lnTo>
                    <a:lnTo>
                      <a:pt x="43" y="6"/>
                    </a:lnTo>
                    <a:lnTo>
                      <a:pt x="48" y="4"/>
                    </a:lnTo>
                    <a:lnTo>
                      <a:pt x="53" y="2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1" y="2"/>
                    </a:lnTo>
                    <a:lnTo>
                      <a:pt x="88" y="6"/>
                    </a:lnTo>
                    <a:lnTo>
                      <a:pt x="92" y="10"/>
                    </a:lnTo>
                    <a:lnTo>
                      <a:pt x="97" y="16"/>
                    </a:lnTo>
                    <a:lnTo>
                      <a:pt x="100" y="24"/>
                    </a:lnTo>
                    <a:lnTo>
                      <a:pt x="103" y="31"/>
                    </a:lnTo>
                    <a:lnTo>
                      <a:pt x="104" y="39"/>
                    </a:lnTo>
                    <a:lnTo>
                      <a:pt x="105" y="49"/>
                    </a:lnTo>
                    <a:lnTo>
                      <a:pt x="105" y="61"/>
                    </a:lnTo>
                    <a:lnTo>
                      <a:pt x="104" y="74"/>
                    </a:lnTo>
                    <a:lnTo>
                      <a:pt x="101" y="88"/>
                    </a:lnTo>
                    <a:lnTo>
                      <a:pt x="100" y="92"/>
                    </a:lnTo>
                    <a:close/>
                    <a:moveTo>
                      <a:pt x="72" y="65"/>
                    </a:moveTo>
                    <a:lnTo>
                      <a:pt x="72" y="57"/>
                    </a:lnTo>
                    <a:lnTo>
                      <a:pt x="72" y="51"/>
                    </a:lnTo>
                    <a:lnTo>
                      <a:pt x="71" y="45"/>
                    </a:lnTo>
                    <a:lnTo>
                      <a:pt x="69" y="43"/>
                    </a:lnTo>
                    <a:lnTo>
                      <a:pt x="67" y="39"/>
                    </a:lnTo>
                    <a:lnTo>
                      <a:pt x="65" y="35"/>
                    </a:lnTo>
                    <a:lnTo>
                      <a:pt x="63" y="33"/>
                    </a:lnTo>
                    <a:lnTo>
                      <a:pt x="59" y="33"/>
                    </a:lnTo>
                    <a:lnTo>
                      <a:pt x="56" y="35"/>
                    </a:lnTo>
                    <a:lnTo>
                      <a:pt x="52" y="37"/>
                    </a:lnTo>
                    <a:lnTo>
                      <a:pt x="49" y="41"/>
                    </a:lnTo>
                    <a:lnTo>
                      <a:pt x="45" y="45"/>
                    </a:lnTo>
                    <a:lnTo>
                      <a:pt x="43" y="49"/>
                    </a:lnTo>
                    <a:lnTo>
                      <a:pt x="41" y="53"/>
                    </a:lnTo>
                    <a:lnTo>
                      <a:pt x="38" y="59"/>
                    </a:lnTo>
                    <a:lnTo>
                      <a:pt x="37" y="65"/>
                    </a:lnTo>
                    <a:lnTo>
                      <a:pt x="72" y="65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5733" y="5989"/>
                <a:ext cx="71" cy="102"/>
              </a:xfrm>
              <a:custGeom>
                <a:avLst/>
                <a:gdLst>
                  <a:gd name="T0" fmla="*/ 36 w 71"/>
                  <a:gd name="T1" fmla="*/ 0 h 203"/>
                  <a:gd name="T2" fmla="*/ 71 w 71"/>
                  <a:gd name="T3" fmla="*/ 0 h 203"/>
                  <a:gd name="T4" fmla="*/ 34 w 71"/>
                  <a:gd name="T5" fmla="*/ 203 h 203"/>
                  <a:gd name="T6" fmla="*/ 0 w 71"/>
                  <a:gd name="T7" fmla="*/ 203 h 203"/>
                  <a:gd name="T8" fmla="*/ 36 w 71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03">
                    <a:moveTo>
                      <a:pt x="36" y="0"/>
                    </a:moveTo>
                    <a:lnTo>
                      <a:pt x="71" y="0"/>
                    </a:lnTo>
                    <a:lnTo>
                      <a:pt x="34" y="203"/>
                    </a:lnTo>
                    <a:lnTo>
                      <a:pt x="0" y="20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5927" y="5989"/>
                <a:ext cx="131" cy="102"/>
              </a:xfrm>
              <a:custGeom>
                <a:avLst/>
                <a:gdLst>
                  <a:gd name="T0" fmla="*/ 0 w 131"/>
                  <a:gd name="T1" fmla="*/ 0 h 203"/>
                  <a:gd name="T2" fmla="*/ 38 w 131"/>
                  <a:gd name="T3" fmla="*/ 0 h 203"/>
                  <a:gd name="T4" fmla="*/ 39 w 131"/>
                  <a:gd name="T5" fmla="*/ 147 h 203"/>
                  <a:gd name="T6" fmla="*/ 93 w 131"/>
                  <a:gd name="T7" fmla="*/ 0 h 203"/>
                  <a:gd name="T8" fmla="*/ 131 w 131"/>
                  <a:gd name="T9" fmla="*/ 0 h 203"/>
                  <a:gd name="T10" fmla="*/ 50 w 131"/>
                  <a:gd name="T11" fmla="*/ 203 h 203"/>
                  <a:gd name="T12" fmla="*/ 10 w 131"/>
                  <a:gd name="T13" fmla="*/ 203 h 203"/>
                  <a:gd name="T14" fmla="*/ 0 w 131"/>
                  <a:gd name="T15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1" h="203">
                    <a:moveTo>
                      <a:pt x="0" y="0"/>
                    </a:moveTo>
                    <a:lnTo>
                      <a:pt x="38" y="0"/>
                    </a:lnTo>
                    <a:lnTo>
                      <a:pt x="39" y="147"/>
                    </a:lnTo>
                    <a:lnTo>
                      <a:pt x="93" y="0"/>
                    </a:lnTo>
                    <a:lnTo>
                      <a:pt x="131" y="0"/>
                    </a:lnTo>
                    <a:lnTo>
                      <a:pt x="50" y="203"/>
                    </a:lnTo>
                    <a:lnTo>
                      <a:pt x="10" y="2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3" name="Freeform 9"/>
              <p:cNvSpPr>
                <a:spLocks noEditPoints="1"/>
              </p:cNvSpPr>
              <p:nvPr/>
            </p:nvSpPr>
            <p:spPr bwMode="auto">
              <a:xfrm>
                <a:off x="6027" y="6015"/>
                <a:ext cx="110" cy="78"/>
              </a:xfrm>
              <a:custGeom>
                <a:avLst/>
                <a:gdLst>
                  <a:gd name="T0" fmla="*/ 18 w 110"/>
                  <a:gd name="T1" fmla="*/ 39 h 156"/>
                  <a:gd name="T2" fmla="*/ 24 w 110"/>
                  <a:gd name="T3" fmla="*/ 24 h 156"/>
                  <a:gd name="T4" fmla="*/ 34 w 110"/>
                  <a:gd name="T5" fmla="*/ 14 h 156"/>
                  <a:gd name="T6" fmla="*/ 44 w 110"/>
                  <a:gd name="T7" fmla="*/ 6 h 156"/>
                  <a:gd name="T8" fmla="*/ 55 w 110"/>
                  <a:gd name="T9" fmla="*/ 2 h 156"/>
                  <a:gd name="T10" fmla="*/ 69 w 110"/>
                  <a:gd name="T11" fmla="*/ 0 h 156"/>
                  <a:gd name="T12" fmla="*/ 88 w 110"/>
                  <a:gd name="T13" fmla="*/ 2 h 156"/>
                  <a:gd name="T14" fmla="*/ 100 w 110"/>
                  <a:gd name="T15" fmla="*/ 8 h 156"/>
                  <a:gd name="T16" fmla="*/ 107 w 110"/>
                  <a:gd name="T17" fmla="*/ 18 h 156"/>
                  <a:gd name="T18" fmla="*/ 110 w 110"/>
                  <a:gd name="T19" fmla="*/ 33 h 156"/>
                  <a:gd name="T20" fmla="*/ 109 w 110"/>
                  <a:gd name="T21" fmla="*/ 51 h 156"/>
                  <a:gd name="T22" fmla="*/ 95 w 110"/>
                  <a:gd name="T23" fmla="*/ 127 h 156"/>
                  <a:gd name="T24" fmla="*/ 94 w 110"/>
                  <a:gd name="T25" fmla="*/ 137 h 156"/>
                  <a:gd name="T26" fmla="*/ 94 w 110"/>
                  <a:gd name="T27" fmla="*/ 148 h 156"/>
                  <a:gd name="T28" fmla="*/ 62 w 110"/>
                  <a:gd name="T29" fmla="*/ 150 h 156"/>
                  <a:gd name="T30" fmla="*/ 62 w 110"/>
                  <a:gd name="T31" fmla="*/ 145 h 156"/>
                  <a:gd name="T32" fmla="*/ 62 w 110"/>
                  <a:gd name="T33" fmla="*/ 139 h 156"/>
                  <a:gd name="T34" fmla="*/ 54 w 110"/>
                  <a:gd name="T35" fmla="*/ 145 h 156"/>
                  <a:gd name="T36" fmla="*/ 41 w 110"/>
                  <a:gd name="T37" fmla="*/ 154 h 156"/>
                  <a:gd name="T38" fmla="*/ 25 w 110"/>
                  <a:gd name="T39" fmla="*/ 156 h 156"/>
                  <a:gd name="T40" fmla="*/ 7 w 110"/>
                  <a:gd name="T41" fmla="*/ 150 h 156"/>
                  <a:gd name="T42" fmla="*/ 0 w 110"/>
                  <a:gd name="T43" fmla="*/ 131 h 156"/>
                  <a:gd name="T44" fmla="*/ 4 w 110"/>
                  <a:gd name="T45" fmla="*/ 107 h 156"/>
                  <a:gd name="T46" fmla="*/ 12 w 110"/>
                  <a:gd name="T47" fmla="*/ 86 h 156"/>
                  <a:gd name="T48" fmla="*/ 28 w 110"/>
                  <a:gd name="T49" fmla="*/ 72 h 156"/>
                  <a:gd name="T50" fmla="*/ 52 w 110"/>
                  <a:gd name="T51" fmla="*/ 65 h 156"/>
                  <a:gd name="T52" fmla="*/ 64 w 110"/>
                  <a:gd name="T53" fmla="*/ 59 h 156"/>
                  <a:gd name="T54" fmla="*/ 76 w 110"/>
                  <a:gd name="T55" fmla="*/ 53 h 156"/>
                  <a:gd name="T56" fmla="*/ 76 w 110"/>
                  <a:gd name="T57" fmla="*/ 41 h 156"/>
                  <a:gd name="T58" fmla="*/ 72 w 110"/>
                  <a:gd name="T59" fmla="*/ 35 h 156"/>
                  <a:gd name="T60" fmla="*/ 63 w 110"/>
                  <a:gd name="T61" fmla="*/ 33 h 156"/>
                  <a:gd name="T62" fmla="*/ 54 w 110"/>
                  <a:gd name="T63" fmla="*/ 39 h 156"/>
                  <a:gd name="T64" fmla="*/ 48 w 110"/>
                  <a:gd name="T65" fmla="*/ 47 h 156"/>
                  <a:gd name="T66" fmla="*/ 66 w 110"/>
                  <a:gd name="T67" fmla="*/ 82 h 156"/>
                  <a:gd name="T68" fmla="*/ 54 w 110"/>
                  <a:gd name="T69" fmla="*/ 90 h 156"/>
                  <a:gd name="T70" fmla="*/ 42 w 110"/>
                  <a:gd name="T71" fmla="*/ 98 h 156"/>
                  <a:gd name="T72" fmla="*/ 38 w 110"/>
                  <a:gd name="T73" fmla="*/ 104 h 156"/>
                  <a:gd name="T74" fmla="*/ 36 w 110"/>
                  <a:gd name="T75" fmla="*/ 111 h 156"/>
                  <a:gd name="T76" fmla="*/ 36 w 110"/>
                  <a:gd name="T77" fmla="*/ 119 h 156"/>
                  <a:gd name="T78" fmla="*/ 41 w 110"/>
                  <a:gd name="T79" fmla="*/ 125 h 156"/>
                  <a:gd name="T80" fmla="*/ 49 w 110"/>
                  <a:gd name="T81" fmla="*/ 123 h 156"/>
                  <a:gd name="T82" fmla="*/ 56 w 110"/>
                  <a:gd name="T83" fmla="*/ 117 h 156"/>
                  <a:gd name="T84" fmla="*/ 62 w 110"/>
                  <a:gd name="T85" fmla="*/ 109 h 156"/>
                  <a:gd name="T86" fmla="*/ 68 w 110"/>
                  <a:gd name="T87" fmla="*/ 9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0" h="156">
                    <a:moveTo>
                      <a:pt x="47" y="51"/>
                    </a:moveTo>
                    <a:lnTo>
                      <a:pt x="17" y="45"/>
                    </a:lnTo>
                    <a:lnTo>
                      <a:pt x="18" y="39"/>
                    </a:lnTo>
                    <a:lnTo>
                      <a:pt x="21" y="33"/>
                    </a:lnTo>
                    <a:lnTo>
                      <a:pt x="22" y="27"/>
                    </a:lnTo>
                    <a:lnTo>
                      <a:pt x="24" y="24"/>
                    </a:lnTo>
                    <a:lnTo>
                      <a:pt x="28" y="20"/>
                    </a:lnTo>
                    <a:lnTo>
                      <a:pt x="31" y="16"/>
                    </a:lnTo>
                    <a:lnTo>
                      <a:pt x="34" y="14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4" y="6"/>
                    </a:lnTo>
                    <a:lnTo>
                      <a:pt x="47" y="4"/>
                    </a:lnTo>
                    <a:lnTo>
                      <a:pt x="50" y="4"/>
                    </a:lnTo>
                    <a:lnTo>
                      <a:pt x="55" y="2"/>
                    </a:lnTo>
                    <a:lnTo>
                      <a:pt x="60" y="2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3" y="2"/>
                    </a:lnTo>
                    <a:lnTo>
                      <a:pt x="88" y="2"/>
                    </a:lnTo>
                    <a:lnTo>
                      <a:pt x="93" y="4"/>
                    </a:lnTo>
                    <a:lnTo>
                      <a:pt x="96" y="6"/>
                    </a:lnTo>
                    <a:lnTo>
                      <a:pt x="100" y="8"/>
                    </a:lnTo>
                    <a:lnTo>
                      <a:pt x="103" y="12"/>
                    </a:lnTo>
                    <a:lnTo>
                      <a:pt x="105" y="16"/>
                    </a:lnTo>
                    <a:lnTo>
                      <a:pt x="107" y="18"/>
                    </a:lnTo>
                    <a:lnTo>
                      <a:pt x="109" y="24"/>
                    </a:lnTo>
                    <a:lnTo>
                      <a:pt x="110" y="27"/>
                    </a:lnTo>
                    <a:lnTo>
                      <a:pt x="110" y="33"/>
                    </a:lnTo>
                    <a:lnTo>
                      <a:pt x="110" y="39"/>
                    </a:lnTo>
                    <a:lnTo>
                      <a:pt x="109" y="45"/>
                    </a:lnTo>
                    <a:lnTo>
                      <a:pt x="109" y="51"/>
                    </a:lnTo>
                    <a:lnTo>
                      <a:pt x="108" y="55"/>
                    </a:lnTo>
                    <a:lnTo>
                      <a:pt x="96" y="123"/>
                    </a:lnTo>
                    <a:lnTo>
                      <a:pt x="95" y="127"/>
                    </a:lnTo>
                    <a:lnTo>
                      <a:pt x="95" y="131"/>
                    </a:lnTo>
                    <a:lnTo>
                      <a:pt x="94" y="135"/>
                    </a:lnTo>
                    <a:lnTo>
                      <a:pt x="94" y="137"/>
                    </a:lnTo>
                    <a:lnTo>
                      <a:pt x="94" y="141"/>
                    </a:lnTo>
                    <a:lnTo>
                      <a:pt x="94" y="145"/>
                    </a:lnTo>
                    <a:lnTo>
                      <a:pt x="94" y="148"/>
                    </a:lnTo>
                    <a:lnTo>
                      <a:pt x="95" y="152"/>
                    </a:lnTo>
                    <a:lnTo>
                      <a:pt x="63" y="152"/>
                    </a:lnTo>
                    <a:lnTo>
                      <a:pt x="62" y="150"/>
                    </a:lnTo>
                    <a:lnTo>
                      <a:pt x="62" y="148"/>
                    </a:lnTo>
                    <a:lnTo>
                      <a:pt x="62" y="146"/>
                    </a:lnTo>
                    <a:lnTo>
                      <a:pt x="62" y="145"/>
                    </a:lnTo>
                    <a:lnTo>
                      <a:pt x="62" y="143"/>
                    </a:lnTo>
                    <a:lnTo>
                      <a:pt x="62" y="141"/>
                    </a:lnTo>
                    <a:lnTo>
                      <a:pt x="62" y="139"/>
                    </a:lnTo>
                    <a:lnTo>
                      <a:pt x="62" y="137"/>
                    </a:lnTo>
                    <a:lnTo>
                      <a:pt x="57" y="141"/>
                    </a:lnTo>
                    <a:lnTo>
                      <a:pt x="54" y="145"/>
                    </a:lnTo>
                    <a:lnTo>
                      <a:pt x="49" y="148"/>
                    </a:lnTo>
                    <a:lnTo>
                      <a:pt x="46" y="152"/>
                    </a:lnTo>
                    <a:lnTo>
                      <a:pt x="41" y="154"/>
                    </a:lnTo>
                    <a:lnTo>
                      <a:pt x="36" y="154"/>
                    </a:lnTo>
                    <a:lnTo>
                      <a:pt x="31" y="156"/>
                    </a:lnTo>
                    <a:lnTo>
                      <a:pt x="25" y="156"/>
                    </a:lnTo>
                    <a:lnTo>
                      <a:pt x="18" y="156"/>
                    </a:lnTo>
                    <a:lnTo>
                      <a:pt x="13" y="152"/>
                    </a:lnTo>
                    <a:lnTo>
                      <a:pt x="7" y="150"/>
                    </a:lnTo>
                    <a:lnTo>
                      <a:pt x="4" y="145"/>
                    </a:lnTo>
                    <a:lnTo>
                      <a:pt x="1" y="139"/>
                    </a:lnTo>
                    <a:lnTo>
                      <a:pt x="0" y="131"/>
                    </a:lnTo>
                    <a:lnTo>
                      <a:pt x="0" y="123"/>
                    </a:lnTo>
                    <a:lnTo>
                      <a:pt x="1" y="115"/>
                    </a:lnTo>
                    <a:lnTo>
                      <a:pt x="4" y="107"/>
                    </a:lnTo>
                    <a:lnTo>
                      <a:pt x="6" y="98"/>
                    </a:lnTo>
                    <a:lnTo>
                      <a:pt x="8" y="92"/>
                    </a:lnTo>
                    <a:lnTo>
                      <a:pt x="12" y="86"/>
                    </a:lnTo>
                    <a:lnTo>
                      <a:pt x="16" y="80"/>
                    </a:lnTo>
                    <a:lnTo>
                      <a:pt x="22" y="76"/>
                    </a:lnTo>
                    <a:lnTo>
                      <a:pt x="28" y="72"/>
                    </a:lnTo>
                    <a:lnTo>
                      <a:pt x="36" y="70"/>
                    </a:lnTo>
                    <a:lnTo>
                      <a:pt x="45" y="66"/>
                    </a:lnTo>
                    <a:lnTo>
                      <a:pt x="52" y="65"/>
                    </a:lnTo>
                    <a:lnTo>
                      <a:pt x="57" y="61"/>
                    </a:lnTo>
                    <a:lnTo>
                      <a:pt x="61" y="61"/>
                    </a:lnTo>
                    <a:lnTo>
                      <a:pt x="64" y="59"/>
                    </a:lnTo>
                    <a:lnTo>
                      <a:pt x="69" y="57"/>
                    </a:lnTo>
                    <a:lnTo>
                      <a:pt x="72" y="55"/>
                    </a:lnTo>
                    <a:lnTo>
                      <a:pt x="76" y="53"/>
                    </a:lnTo>
                    <a:lnTo>
                      <a:pt x="77" y="47"/>
                    </a:lnTo>
                    <a:lnTo>
                      <a:pt x="77" y="43"/>
                    </a:lnTo>
                    <a:lnTo>
                      <a:pt x="76" y="41"/>
                    </a:lnTo>
                    <a:lnTo>
                      <a:pt x="75" y="39"/>
                    </a:lnTo>
                    <a:lnTo>
                      <a:pt x="73" y="37"/>
                    </a:lnTo>
                    <a:lnTo>
                      <a:pt x="72" y="35"/>
                    </a:lnTo>
                    <a:lnTo>
                      <a:pt x="70" y="33"/>
                    </a:lnTo>
                    <a:lnTo>
                      <a:pt x="66" y="33"/>
                    </a:lnTo>
                    <a:lnTo>
                      <a:pt x="63" y="33"/>
                    </a:lnTo>
                    <a:lnTo>
                      <a:pt x="60" y="35"/>
                    </a:lnTo>
                    <a:lnTo>
                      <a:pt x="56" y="37"/>
                    </a:lnTo>
                    <a:lnTo>
                      <a:pt x="54" y="39"/>
                    </a:lnTo>
                    <a:lnTo>
                      <a:pt x="52" y="41"/>
                    </a:lnTo>
                    <a:lnTo>
                      <a:pt x="50" y="43"/>
                    </a:lnTo>
                    <a:lnTo>
                      <a:pt x="48" y="47"/>
                    </a:lnTo>
                    <a:lnTo>
                      <a:pt x="47" y="51"/>
                    </a:lnTo>
                    <a:close/>
                    <a:moveTo>
                      <a:pt x="70" y="80"/>
                    </a:moveTo>
                    <a:lnTo>
                      <a:pt x="66" y="82"/>
                    </a:lnTo>
                    <a:lnTo>
                      <a:pt x="62" y="86"/>
                    </a:lnTo>
                    <a:lnTo>
                      <a:pt x="58" y="88"/>
                    </a:lnTo>
                    <a:lnTo>
                      <a:pt x="54" y="90"/>
                    </a:lnTo>
                    <a:lnTo>
                      <a:pt x="49" y="92"/>
                    </a:lnTo>
                    <a:lnTo>
                      <a:pt x="46" y="94"/>
                    </a:lnTo>
                    <a:lnTo>
                      <a:pt x="42" y="98"/>
                    </a:lnTo>
                    <a:lnTo>
                      <a:pt x="40" y="100"/>
                    </a:lnTo>
                    <a:lnTo>
                      <a:pt x="39" y="102"/>
                    </a:lnTo>
                    <a:lnTo>
                      <a:pt x="38" y="104"/>
                    </a:lnTo>
                    <a:lnTo>
                      <a:pt x="37" y="107"/>
                    </a:lnTo>
                    <a:lnTo>
                      <a:pt x="36" y="109"/>
                    </a:lnTo>
                    <a:lnTo>
                      <a:pt x="36" y="111"/>
                    </a:lnTo>
                    <a:lnTo>
                      <a:pt x="36" y="115"/>
                    </a:lnTo>
                    <a:lnTo>
                      <a:pt x="36" y="117"/>
                    </a:lnTo>
                    <a:lnTo>
                      <a:pt x="36" y="119"/>
                    </a:lnTo>
                    <a:lnTo>
                      <a:pt x="38" y="121"/>
                    </a:lnTo>
                    <a:lnTo>
                      <a:pt x="39" y="123"/>
                    </a:lnTo>
                    <a:lnTo>
                      <a:pt x="41" y="125"/>
                    </a:lnTo>
                    <a:lnTo>
                      <a:pt x="42" y="125"/>
                    </a:lnTo>
                    <a:lnTo>
                      <a:pt x="46" y="125"/>
                    </a:lnTo>
                    <a:lnTo>
                      <a:pt x="49" y="123"/>
                    </a:lnTo>
                    <a:lnTo>
                      <a:pt x="52" y="123"/>
                    </a:lnTo>
                    <a:lnTo>
                      <a:pt x="54" y="121"/>
                    </a:lnTo>
                    <a:lnTo>
                      <a:pt x="56" y="117"/>
                    </a:lnTo>
                    <a:lnTo>
                      <a:pt x="58" y="115"/>
                    </a:lnTo>
                    <a:lnTo>
                      <a:pt x="61" y="111"/>
                    </a:lnTo>
                    <a:lnTo>
                      <a:pt x="62" y="109"/>
                    </a:lnTo>
                    <a:lnTo>
                      <a:pt x="64" y="107"/>
                    </a:lnTo>
                    <a:lnTo>
                      <a:pt x="65" y="102"/>
                    </a:lnTo>
                    <a:lnTo>
                      <a:pt x="68" y="98"/>
                    </a:lnTo>
                    <a:lnTo>
                      <a:pt x="69" y="92"/>
                    </a:lnTo>
                    <a:lnTo>
                      <a:pt x="70" y="8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6138" y="5989"/>
                <a:ext cx="71" cy="102"/>
              </a:xfrm>
              <a:custGeom>
                <a:avLst/>
                <a:gdLst>
                  <a:gd name="T0" fmla="*/ 37 w 71"/>
                  <a:gd name="T1" fmla="*/ 0 h 203"/>
                  <a:gd name="T2" fmla="*/ 71 w 71"/>
                  <a:gd name="T3" fmla="*/ 0 h 203"/>
                  <a:gd name="T4" fmla="*/ 34 w 71"/>
                  <a:gd name="T5" fmla="*/ 203 h 203"/>
                  <a:gd name="T6" fmla="*/ 0 w 71"/>
                  <a:gd name="T7" fmla="*/ 203 h 203"/>
                  <a:gd name="T8" fmla="*/ 37 w 71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03">
                    <a:moveTo>
                      <a:pt x="37" y="0"/>
                    </a:moveTo>
                    <a:lnTo>
                      <a:pt x="71" y="0"/>
                    </a:lnTo>
                    <a:lnTo>
                      <a:pt x="34" y="203"/>
                    </a:lnTo>
                    <a:lnTo>
                      <a:pt x="0" y="20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6194" y="5989"/>
                <a:ext cx="71" cy="102"/>
              </a:xfrm>
              <a:custGeom>
                <a:avLst/>
                <a:gdLst>
                  <a:gd name="T0" fmla="*/ 37 w 71"/>
                  <a:gd name="T1" fmla="*/ 0 h 203"/>
                  <a:gd name="T2" fmla="*/ 71 w 71"/>
                  <a:gd name="T3" fmla="*/ 0 h 203"/>
                  <a:gd name="T4" fmla="*/ 35 w 71"/>
                  <a:gd name="T5" fmla="*/ 203 h 203"/>
                  <a:gd name="T6" fmla="*/ 0 w 71"/>
                  <a:gd name="T7" fmla="*/ 203 h 203"/>
                  <a:gd name="T8" fmla="*/ 37 w 71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03">
                    <a:moveTo>
                      <a:pt x="37" y="0"/>
                    </a:moveTo>
                    <a:lnTo>
                      <a:pt x="71" y="0"/>
                    </a:lnTo>
                    <a:lnTo>
                      <a:pt x="35" y="203"/>
                    </a:lnTo>
                    <a:lnTo>
                      <a:pt x="0" y="20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6" name="Freeform 12"/>
              <p:cNvSpPr>
                <a:spLocks noEditPoints="1"/>
              </p:cNvSpPr>
              <p:nvPr/>
            </p:nvSpPr>
            <p:spPr bwMode="auto">
              <a:xfrm>
                <a:off x="6257" y="6015"/>
                <a:ext cx="106" cy="78"/>
              </a:xfrm>
              <a:custGeom>
                <a:avLst/>
                <a:gdLst>
                  <a:gd name="T0" fmla="*/ 33 w 106"/>
                  <a:gd name="T1" fmla="*/ 92 h 156"/>
                  <a:gd name="T2" fmla="*/ 32 w 106"/>
                  <a:gd name="T3" fmla="*/ 105 h 156"/>
                  <a:gd name="T4" fmla="*/ 33 w 106"/>
                  <a:gd name="T5" fmla="*/ 115 h 156"/>
                  <a:gd name="T6" fmla="*/ 38 w 106"/>
                  <a:gd name="T7" fmla="*/ 121 h 156"/>
                  <a:gd name="T8" fmla="*/ 45 w 106"/>
                  <a:gd name="T9" fmla="*/ 123 h 156"/>
                  <a:gd name="T10" fmla="*/ 49 w 106"/>
                  <a:gd name="T11" fmla="*/ 121 h 156"/>
                  <a:gd name="T12" fmla="*/ 55 w 106"/>
                  <a:gd name="T13" fmla="*/ 119 h 156"/>
                  <a:gd name="T14" fmla="*/ 59 w 106"/>
                  <a:gd name="T15" fmla="*/ 115 h 156"/>
                  <a:gd name="T16" fmla="*/ 63 w 106"/>
                  <a:gd name="T17" fmla="*/ 109 h 156"/>
                  <a:gd name="T18" fmla="*/ 89 w 106"/>
                  <a:gd name="T19" fmla="*/ 125 h 156"/>
                  <a:gd name="T20" fmla="*/ 77 w 106"/>
                  <a:gd name="T21" fmla="*/ 141 h 156"/>
                  <a:gd name="T22" fmla="*/ 64 w 106"/>
                  <a:gd name="T23" fmla="*/ 150 h 156"/>
                  <a:gd name="T24" fmla="*/ 48 w 106"/>
                  <a:gd name="T25" fmla="*/ 156 h 156"/>
                  <a:gd name="T26" fmla="*/ 30 w 106"/>
                  <a:gd name="T27" fmla="*/ 156 h 156"/>
                  <a:gd name="T28" fmla="*/ 16 w 106"/>
                  <a:gd name="T29" fmla="*/ 152 h 156"/>
                  <a:gd name="T30" fmla="*/ 8 w 106"/>
                  <a:gd name="T31" fmla="*/ 145 h 156"/>
                  <a:gd name="T32" fmla="*/ 2 w 106"/>
                  <a:gd name="T33" fmla="*/ 131 h 156"/>
                  <a:gd name="T34" fmla="*/ 0 w 106"/>
                  <a:gd name="T35" fmla="*/ 113 h 156"/>
                  <a:gd name="T36" fmla="*/ 0 w 106"/>
                  <a:gd name="T37" fmla="*/ 92 h 156"/>
                  <a:gd name="T38" fmla="*/ 6 w 106"/>
                  <a:gd name="T39" fmla="*/ 61 h 156"/>
                  <a:gd name="T40" fmla="*/ 17 w 106"/>
                  <a:gd name="T41" fmla="*/ 33 h 156"/>
                  <a:gd name="T42" fmla="*/ 30 w 106"/>
                  <a:gd name="T43" fmla="*/ 18 h 156"/>
                  <a:gd name="T44" fmla="*/ 38 w 106"/>
                  <a:gd name="T45" fmla="*/ 10 h 156"/>
                  <a:gd name="T46" fmla="*/ 48 w 106"/>
                  <a:gd name="T47" fmla="*/ 4 h 156"/>
                  <a:gd name="T48" fmla="*/ 60 w 106"/>
                  <a:gd name="T49" fmla="*/ 0 h 156"/>
                  <a:gd name="T50" fmla="*/ 73 w 106"/>
                  <a:gd name="T51" fmla="*/ 0 h 156"/>
                  <a:gd name="T52" fmla="*/ 88 w 106"/>
                  <a:gd name="T53" fmla="*/ 6 h 156"/>
                  <a:gd name="T54" fmla="*/ 98 w 106"/>
                  <a:gd name="T55" fmla="*/ 16 h 156"/>
                  <a:gd name="T56" fmla="*/ 103 w 106"/>
                  <a:gd name="T57" fmla="*/ 31 h 156"/>
                  <a:gd name="T58" fmla="*/ 106 w 106"/>
                  <a:gd name="T59" fmla="*/ 49 h 156"/>
                  <a:gd name="T60" fmla="*/ 104 w 106"/>
                  <a:gd name="T61" fmla="*/ 74 h 156"/>
                  <a:gd name="T62" fmla="*/ 101 w 106"/>
                  <a:gd name="T63" fmla="*/ 92 h 156"/>
                  <a:gd name="T64" fmla="*/ 72 w 106"/>
                  <a:gd name="T65" fmla="*/ 57 h 156"/>
                  <a:gd name="T66" fmla="*/ 71 w 106"/>
                  <a:gd name="T67" fmla="*/ 45 h 156"/>
                  <a:gd name="T68" fmla="*/ 68 w 106"/>
                  <a:gd name="T69" fmla="*/ 39 h 156"/>
                  <a:gd name="T70" fmla="*/ 63 w 106"/>
                  <a:gd name="T71" fmla="*/ 33 h 156"/>
                  <a:gd name="T72" fmla="*/ 56 w 106"/>
                  <a:gd name="T73" fmla="*/ 35 h 156"/>
                  <a:gd name="T74" fmla="*/ 49 w 106"/>
                  <a:gd name="T75" fmla="*/ 41 h 156"/>
                  <a:gd name="T76" fmla="*/ 44 w 106"/>
                  <a:gd name="T77" fmla="*/ 49 h 156"/>
                  <a:gd name="T78" fmla="*/ 39 w 106"/>
                  <a:gd name="T79" fmla="*/ 59 h 156"/>
                  <a:gd name="T80" fmla="*/ 72 w 106"/>
                  <a:gd name="T81" fmla="*/ 6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6" h="156">
                    <a:moveTo>
                      <a:pt x="101" y="92"/>
                    </a:moveTo>
                    <a:lnTo>
                      <a:pt x="33" y="92"/>
                    </a:lnTo>
                    <a:lnTo>
                      <a:pt x="32" y="100"/>
                    </a:lnTo>
                    <a:lnTo>
                      <a:pt x="32" y="105"/>
                    </a:lnTo>
                    <a:lnTo>
                      <a:pt x="32" y="111"/>
                    </a:lnTo>
                    <a:lnTo>
                      <a:pt x="33" y="115"/>
                    </a:lnTo>
                    <a:lnTo>
                      <a:pt x="35" y="117"/>
                    </a:lnTo>
                    <a:lnTo>
                      <a:pt x="38" y="121"/>
                    </a:lnTo>
                    <a:lnTo>
                      <a:pt x="40" y="123"/>
                    </a:lnTo>
                    <a:lnTo>
                      <a:pt x="45" y="123"/>
                    </a:lnTo>
                    <a:lnTo>
                      <a:pt x="47" y="123"/>
                    </a:lnTo>
                    <a:lnTo>
                      <a:pt x="49" y="121"/>
                    </a:lnTo>
                    <a:lnTo>
                      <a:pt x="53" y="121"/>
                    </a:lnTo>
                    <a:lnTo>
                      <a:pt x="55" y="119"/>
                    </a:lnTo>
                    <a:lnTo>
                      <a:pt x="56" y="117"/>
                    </a:lnTo>
                    <a:lnTo>
                      <a:pt x="59" y="115"/>
                    </a:lnTo>
                    <a:lnTo>
                      <a:pt x="61" y="111"/>
                    </a:lnTo>
                    <a:lnTo>
                      <a:pt x="63" y="109"/>
                    </a:lnTo>
                    <a:lnTo>
                      <a:pt x="95" y="115"/>
                    </a:lnTo>
                    <a:lnTo>
                      <a:pt x="89" y="125"/>
                    </a:lnTo>
                    <a:lnTo>
                      <a:pt x="84" y="133"/>
                    </a:lnTo>
                    <a:lnTo>
                      <a:pt x="77" y="141"/>
                    </a:lnTo>
                    <a:lnTo>
                      <a:pt x="71" y="146"/>
                    </a:lnTo>
                    <a:lnTo>
                      <a:pt x="64" y="150"/>
                    </a:lnTo>
                    <a:lnTo>
                      <a:pt x="56" y="154"/>
                    </a:lnTo>
                    <a:lnTo>
                      <a:pt x="48" y="156"/>
                    </a:lnTo>
                    <a:lnTo>
                      <a:pt x="38" y="156"/>
                    </a:lnTo>
                    <a:lnTo>
                      <a:pt x="30" y="156"/>
                    </a:lnTo>
                    <a:lnTo>
                      <a:pt x="23" y="154"/>
                    </a:lnTo>
                    <a:lnTo>
                      <a:pt x="16" y="152"/>
                    </a:lnTo>
                    <a:lnTo>
                      <a:pt x="12" y="150"/>
                    </a:lnTo>
                    <a:lnTo>
                      <a:pt x="8" y="145"/>
                    </a:lnTo>
                    <a:lnTo>
                      <a:pt x="5" y="139"/>
                    </a:lnTo>
                    <a:lnTo>
                      <a:pt x="2" y="13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4"/>
                    </a:lnTo>
                    <a:lnTo>
                      <a:pt x="0" y="92"/>
                    </a:lnTo>
                    <a:lnTo>
                      <a:pt x="2" y="78"/>
                    </a:lnTo>
                    <a:lnTo>
                      <a:pt x="6" y="61"/>
                    </a:lnTo>
                    <a:lnTo>
                      <a:pt x="11" y="47"/>
                    </a:lnTo>
                    <a:lnTo>
                      <a:pt x="17" y="33"/>
                    </a:lnTo>
                    <a:lnTo>
                      <a:pt x="25" y="22"/>
                    </a:lnTo>
                    <a:lnTo>
                      <a:pt x="30" y="18"/>
                    </a:lnTo>
                    <a:lnTo>
                      <a:pt x="33" y="14"/>
                    </a:lnTo>
                    <a:lnTo>
                      <a:pt x="38" y="10"/>
                    </a:lnTo>
                    <a:lnTo>
                      <a:pt x="44" y="6"/>
                    </a:lnTo>
                    <a:lnTo>
                      <a:pt x="48" y="4"/>
                    </a:lnTo>
                    <a:lnTo>
                      <a:pt x="54" y="2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1" y="2"/>
                    </a:lnTo>
                    <a:lnTo>
                      <a:pt x="88" y="6"/>
                    </a:lnTo>
                    <a:lnTo>
                      <a:pt x="93" y="10"/>
                    </a:lnTo>
                    <a:lnTo>
                      <a:pt x="98" y="16"/>
                    </a:lnTo>
                    <a:lnTo>
                      <a:pt x="101" y="24"/>
                    </a:lnTo>
                    <a:lnTo>
                      <a:pt x="103" y="31"/>
                    </a:lnTo>
                    <a:lnTo>
                      <a:pt x="104" y="39"/>
                    </a:lnTo>
                    <a:lnTo>
                      <a:pt x="106" y="49"/>
                    </a:lnTo>
                    <a:lnTo>
                      <a:pt x="106" y="61"/>
                    </a:lnTo>
                    <a:lnTo>
                      <a:pt x="104" y="74"/>
                    </a:lnTo>
                    <a:lnTo>
                      <a:pt x="102" y="88"/>
                    </a:lnTo>
                    <a:lnTo>
                      <a:pt x="101" y="92"/>
                    </a:lnTo>
                    <a:close/>
                    <a:moveTo>
                      <a:pt x="72" y="65"/>
                    </a:moveTo>
                    <a:lnTo>
                      <a:pt x="72" y="57"/>
                    </a:lnTo>
                    <a:lnTo>
                      <a:pt x="72" y="51"/>
                    </a:lnTo>
                    <a:lnTo>
                      <a:pt x="71" y="45"/>
                    </a:lnTo>
                    <a:lnTo>
                      <a:pt x="70" y="43"/>
                    </a:lnTo>
                    <a:lnTo>
                      <a:pt x="68" y="39"/>
                    </a:lnTo>
                    <a:lnTo>
                      <a:pt x="65" y="35"/>
                    </a:lnTo>
                    <a:lnTo>
                      <a:pt x="63" y="33"/>
                    </a:lnTo>
                    <a:lnTo>
                      <a:pt x="60" y="33"/>
                    </a:lnTo>
                    <a:lnTo>
                      <a:pt x="56" y="35"/>
                    </a:lnTo>
                    <a:lnTo>
                      <a:pt x="53" y="37"/>
                    </a:lnTo>
                    <a:lnTo>
                      <a:pt x="49" y="41"/>
                    </a:lnTo>
                    <a:lnTo>
                      <a:pt x="46" y="45"/>
                    </a:lnTo>
                    <a:lnTo>
                      <a:pt x="44" y="49"/>
                    </a:lnTo>
                    <a:lnTo>
                      <a:pt x="41" y="53"/>
                    </a:lnTo>
                    <a:lnTo>
                      <a:pt x="39" y="59"/>
                    </a:lnTo>
                    <a:lnTo>
                      <a:pt x="38" y="65"/>
                    </a:lnTo>
                    <a:lnTo>
                      <a:pt x="72" y="65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7" name="Freeform 13"/>
              <p:cNvSpPr>
                <a:spLocks noEditPoints="1"/>
              </p:cNvSpPr>
              <p:nvPr/>
            </p:nvSpPr>
            <p:spPr bwMode="auto">
              <a:xfrm>
                <a:off x="6482" y="5989"/>
                <a:ext cx="121" cy="104"/>
              </a:xfrm>
              <a:custGeom>
                <a:avLst/>
                <a:gdLst>
                  <a:gd name="T0" fmla="*/ 84 w 121"/>
                  <a:gd name="T1" fmla="*/ 203 h 207"/>
                  <a:gd name="T2" fmla="*/ 57 w 121"/>
                  <a:gd name="T3" fmla="*/ 182 h 207"/>
                  <a:gd name="T4" fmla="*/ 49 w 121"/>
                  <a:gd name="T5" fmla="*/ 196 h 207"/>
                  <a:gd name="T6" fmla="*/ 42 w 121"/>
                  <a:gd name="T7" fmla="*/ 203 h 207"/>
                  <a:gd name="T8" fmla="*/ 33 w 121"/>
                  <a:gd name="T9" fmla="*/ 205 h 207"/>
                  <a:gd name="T10" fmla="*/ 25 w 121"/>
                  <a:gd name="T11" fmla="*/ 207 h 207"/>
                  <a:gd name="T12" fmla="*/ 10 w 121"/>
                  <a:gd name="T13" fmla="*/ 201 h 207"/>
                  <a:gd name="T14" fmla="*/ 1 w 121"/>
                  <a:gd name="T15" fmla="*/ 186 h 207"/>
                  <a:gd name="T16" fmla="*/ 0 w 121"/>
                  <a:gd name="T17" fmla="*/ 160 h 207"/>
                  <a:gd name="T18" fmla="*/ 2 w 121"/>
                  <a:gd name="T19" fmla="*/ 129 h 207"/>
                  <a:gd name="T20" fmla="*/ 5 w 121"/>
                  <a:gd name="T21" fmla="*/ 112 h 207"/>
                  <a:gd name="T22" fmla="*/ 10 w 121"/>
                  <a:gd name="T23" fmla="*/ 96 h 207"/>
                  <a:gd name="T24" fmla="*/ 16 w 121"/>
                  <a:gd name="T25" fmla="*/ 82 h 207"/>
                  <a:gd name="T26" fmla="*/ 21 w 121"/>
                  <a:gd name="T27" fmla="*/ 71 h 207"/>
                  <a:gd name="T28" fmla="*/ 36 w 121"/>
                  <a:gd name="T29" fmla="*/ 57 h 207"/>
                  <a:gd name="T30" fmla="*/ 52 w 121"/>
                  <a:gd name="T31" fmla="*/ 51 h 207"/>
                  <a:gd name="T32" fmla="*/ 59 w 121"/>
                  <a:gd name="T33" fmla="*/ 53 h 207"/>
                  <a:gd name="T34" fmla="*/ 65 w 121"/>
                  <a:gd name="T35" fmla="*/ 57 h 207"/>
                  <a:gd name="T36" fmla="*/ 71 w 121"/>
                  <a:gd name="T37" fmla="*/ 63 h 207"/>
                  <a:gd name="T38" fmla="*/ 75 w 121"/>
                  <a:gd name="T39" fmla="*/ 69 h 207"/>
                  <a:gd name="T40" fmla="*/ 121 w 121"/>
                  <a:gd name="T41" fmla="*/ 0 h 207"/>
                  <a:gd name="T42" fmla="*/ 66 w 121"/>
                  <a:gd name="T43" fmla="*/ 121 h 207"/>
                  <a:gd name="T44" fmla="*/ 66 w 121"/>
                  <a:gd name="T45" fmla="*/ 108 h 207"/>
                  <a:gd name="T46" fmla="*/ 64 w 121"/>
                  <a:gd name="T47" fmla="*/ 100 h 207"/>
                  <a:gd name="T48" fmla="*/ 58 w 121"/>
                  <a:gd name="T49" fmla="*/ 94 h 207"/>
                  <a:gd name="T50" fmla="*/ 52 w 121"/>
                  <a:gd name="T51" fmla="*/ 94 h 207"/>
                  <a:gd name="T52" fmla="*/ 47 w 121"/>
                  <a:gd name="T53" fmla="*/ 98 h 207"/>
                  <a:gd name="T54" fmla="*/ 42 w 121"/>
                  <a:gd name="T55" fmla="*/ 106 h 207"/>
                  <a:gd name="T56" fmla="*/ 37 w 121"/>
                  <a:gd name="T57" fmla="*/ 121 h 207"/>
                  <a:gd name="T58" fmla="*/ 34 w 121"/>
                  <a:gd name="T59" fmla="*/ 139 h 207"/>
                  <a:gd name="T60" fmla="*/ 33 w 121"/>
                  <a:gd name="T61" fmla="*/ 153 h 207"/>
                  <a:gd name="T62" fmla="*/ 35 w 121"/>
                  <a:gd name="T63" fmla="*/ 160 h 207"/>
                  <a:gd name="T64" fmla="*/ 40 w 121"/>
                  <a:gd name="T65" fmla="*/ 166 h 207"/>
                  <a:gd name="T66" fmla="*/ 45 w 121"/>
                  <a:gd name="T67" fmla="*/ 166 h 207"/>
                  <a:gd name="T68" fmla="*/ 52 w 121"/>
                  <a:gd name="T69" fmla="*/ 160 h 207"/>
                  <a:gd name="T70" fmla="*/ 57 w 121"/>
                  <a:gd name="T71" fmla="*/ 153 h 207"/>
                  <a:gd name="T72" fmla="*/ 63 w 121"/>
                  <a:gd name="T73" fmla="*/ 13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1" h="207">
                    <a:moveTo>
                      <a:pt x="121" y="0"/>
                    </a:moveTo>
                    <a:lnTo>
                      <a:pt x="84" y="203"/>
                    </a:lnTo>
                    <a:lnTo>
                      <a:pt x="53" y="203"/>
                    </a:lnTo>
                    <a:lnTo>
                      <a:pt x="57" y="182"/>
                    </a:lnTo>
                    <a:lnTo>
                      <a:pt x="52" y="190"/>
                    </a:lnTo>
                    <a:lnTo>
                      <a:pt x="49" y="196"/>
                    </a:lnTo>
                    <a:lnTo>
                      <a:pt x="45" y="199"/>
                    </a:lnTo>
                    <a:lnTo>
                      <a:pt x="42" y="203"/>
                    </a:lnTo>
                    <a:lnTo>
                      <a:pt x="37" y="205"/>
                    </a:lnTo>
                    <a:lnTo>
                      <a:pt x="33" y="205"/>
                    </a:lnTo>
                    <a:lnTo>
                      <a:pt x="28" y="207"/>
                    </a:lnTo>
                    <a:lnTo>
                      <a:pt x="25" y="207"/>
                    </a:lnTo>
                    <a:lnTo>
                      <a:pt x="17" y="205"/>
                    </a:lnTo>
                    <a:lnTo>
                      <a:pt x="10" y="201"/>
                    </a:lnTo>
                    <a:lnTo>
                      <a:pt x="4" y="196"/>
                    </a:lnTo>
                    <a:lnTo>
                      <a:pt x="1" y="186"/>
                    </a:lnTo>
                    <a:lnTo>
                      <a:pt x="0" y="174"/>
                    </a:lnTo>
                    <a:lnTo>
                      <a:pt x="0" y="160"/>
                    </a:lnTo>
                    <a:lnTo>
                      <a:pt x="0" y="145"/>
                    </a:lnTo>
                    <a:lnTo>
                      <a:pt x="2" y="129"/>
                    </a:lnTo>
                    <a:lnTo>
                      <a:pt x="4" y="121"/>
                    </a:lnTo>
                    <a:lnTo>
                      <a:pt x="5" y="112"/>
                    </a:lnTo>
                    <a:lnTo>
                      <a:pt x="8" y="104"/>
                    </a:lnTo>
                    <a:lnTo>
                      <a:pt x="10" y="96"/>
                    </a:lnTo>
                    <a:lnTo>
                      <a:pt x="13" y="88"/>
                    </a:lnTo>
                    <a:lnTo>
                      <a:pt x="16" y="82"/>
                    </a:lnTo>
                    <a:lnTo>
                      <a:pt x="18" y="76"/>
                    </a:lnTo>
                    <a:lnTo>
                      <a:pt x="21" y="71"/>
                    </a:lnTo>
                    <a:lnTo>
                      <a:pt x="28" y="63"/>
                    </a:lnTo>
                    <a:lnTo>
                      <a:pt x="36" y="57"/>
                    </a:lnTo>
                    <a:lnTo>
                      <a:pt x="44" y="53"/>
                    </a:lnTo>
                    <a:lnTo>
                      <a:pt x="52" y="51"/>
                    </a:lnTo>
                    <a:lnTo>
                      <a:pt x="56" y="51"/>
                    </a:lnTo>
                    <a:lnTo>
                      <a:pt x="59" y="53"/>
                    </a:lnTo>
                    <a:lnTo>
                      <a:pt x="63" y="55"/>
                    </a:lnTo>
                    <a:lnTo>
                      <a:pt x="65" y="57"/>
                    </a:lnTo>
                    <a:lnTo>
                      <a:pt x="67" y="59"/>
                    </a:lnTo>
                    <a:lnTo>
                      <a:pt x="71" y="63"/>
                    </a:lnTo>
                    <a:lnTo>
                      <a:pt x="73" y="65"/>
                    </a:lnTo>
                    <a:lnTo>
                      <a:pt x="75" y="69"/>
                    </a:lnTo>
                    <a:lnTo>
                      <a:pt x="88" y="0"/>
                    </a:lnTo>
                    <a:lnTo>
                      <a:pt x="121" y="0"/>
                    </a:lnTo>
                    <a:close/>
                    <a:moveTo>
                      <a:pt x="65" y="129"/>
                    </a:moveTo>
                    <a:lnTo>
                      <a:pt x="66" y="121"/>
                    </a:lnTo>
                    <a:lnTo>
                      <a:pt x="66" y="114"/>
                    </a:lnTo>
                    <a:lnTo>
                      <a:pt x="66" y="108"/>
                    </a:lnTo>
                    <a:lnTo>
                      <a:pt x="65" y="104"/>
                    </a:lnTo>
                    <a:lnTo>
                      <a:pt x="64" y="100"/>
                    </a:lnTo>
                    <a:lnTo>
                      <a:pt x="61" y="96"/>
                    </a:lnTo>
                    <a:lnTo>
                      <a:pt x="58" y="94"/>
                    </a:lnTo>
                    <a:lnTo>
                      <a:pt x="55" y="94"/>
                    </a:lnTo>
                    <a:lnTo>
                      <a:pt x="52" y="94"/>
                    </a:lnTo>
                    <a:lnTo>
                      <a:pt x="49" y="96"/>
                    </a:lnTo>
                    <a:lnTo>
                      <a:pt x="47" y="98"/>
                    </a:lnTo>
                    <a:lnTo>
                      <a:pt x="44" y="102"/>
                    </a:lnTo>
                    <a:lnTo>
                      <a:pt x="42" y="106"/>
                    </a:lnTo>
                    <a:lnTo>
                      <a:pt x="40" y="112"/>
                    </a:lnTo>
                    <a:lnTo>
                      <a:pt x="37" y="121"/>
                    </a:lnTo>
                    <a:lnTo>
                      <a:pt x="35" y="129"/>
                    </a:lnTo>
                    <a:lnTo>
                      <a:pt x="34" y="139"/>
                    </a:lnTo>
                    <a:lnTo>
                      <a:pt x="33" y="147"/>
                    </a:lnTo>
                    <a:lnTo>
                      <a:pt x="33" y="153"/>
                    </a:lnTo>
                    <a:lnTo>
                      <a:pt x="34" y="158"/>
                    </a:lnTo>
                    <a:lnTo>
                      <a:pt x="35" y="160"/>
                    </a:lnTo>
                    <a:lnTo>
                      <a:pt x="37" y="164"/>
                    </a:lnTo>
                    <a:lnTo>
                      <a:pt x="40" y="166"/>
                    </a:lnTo>
                    <a:lnTo>
                      <a:pt x="42" y="166"/>
                    </a:lnTo>
                    <a:lnTo>
                      <a:pt x="45" y="166"/>
                    </a:lnTo>
                    <a:lnTo>
                      <a:pt x="49" y="164"/>
                    </a:lnTo>
                    <a:lnTo>
                      <a:pt x="52" y="160"/>
                    </a:lnTo>
                    <a:lnTo>
                      <a:pt x="55" y="158"/>
                    </a:lnTo>
                    <a:lnTo>
                      <a:pt x="57" y="153"/>
                    </a:lnTo>
                    <a:lnTo>
                      <a:pt x="60" y="147"/>
                    </a:lnTo>
                    <a:lnTo>
                      <a:pt x="63" y="139"/>
                    </a:lnTo>
                    <a:lnTo>
                      <a:pt x="65" y="129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8" name="Freeform 14"/>
              <p:cNvSpPr>
                <a:spLocks noEditPoints="1"/>
              </p:cNvSpPr>
              <p:nvPr/>
            </p:nvSpPr>
            <p:spPr bwMode="auto">
              <a:xfrm>
                <a:off x="6594" y="6015"/>
                <a:ext cx="105" cy="78"/>
              </a:xfrm>
              <a:custGeom>
                <a:avLst/>
                <a:gdLst>
                  <a:gd name="T0" fmla="*/ 33 w 105"/>
                  <a:gd name="T1" fmla="*/ 92 h 156"/>
                  <a:gd name="T2" fmla="*/ 32 w 105"/>
                  <a:gd name="T3" fmla="*/ 105 h 156"/>
                  <a:gd name="T4" fmla="*/ 33 w 105"/>
                  <a:gd name="T5" fmla="*/ 115 h 156"/>
                  <a:gd name="T6" fmla="*/ 38 w 105"/>
                  <a:gd name="T7" fmla="*/ 121 h 156"/>
                  <a:gd name="T8" fmla="*/ 44 w 105"/>
                  <a:gd name="T9" fmla="*/ 123 h 156"/>
                  <a:gd name="T10" fmla="*/ 49 w 105"/>
                  <a:gd name="T11" fmla="*/ 121 h 156"/>
                  <a:gd name="T12" fmla="*/ 55 w 105"/>
                  <a:gd name="T13" fmla="*/ 119 h 156"/>
                  <a:gd name="T14" fmla="*/ 58 w 105"/>
                  <a:gd name="T15" fmla="*/ 115 h 156"/>
                  <a:gd name="T16" fmla="*/ 63 w 105"/>
                  <a:gd name="T17" fmla="*/ 109 h 156"/>
                  <a:gd name="T18" fmla="*/ 89 w 105"/>
                  <a:gd name="T19" fmla="*/ 125 h 156"/>
                  <a:gd name="T20" fmla="*/ 76 w 105"/>
                  <a:gd name="T21" fmla="*/ 141 h 156"/>
                  <a:gd name="T22" fmla="*/ 64 w 105"/>
                  <a:gd name="T23" fmla="*/ 150 h 156"/>
                  <a:gd name="T24" fmla="*/ 48 w 105"/>
                  <a:gd name="T25" fmla="*/ 156 h 156"/>
                  <a:gd name="T26" fmla="*/ 30 w 105"/>
                  <a:gd name="T27" fmla="*/ 156 h 156"/>
                  <a:gd name="T28" fmla="*/ 16 w 105"/>
                  <a:gd name="T29" fmla="*/ 152 h 156"/>
                  <a:gd name="T30" fmla="*/ 8 w 105"/>
                  <a:gd name="T31" fmla="*/ 145 h 156"/>
                  <a:gd name="T32" fmla="*/ 2 w 105"/>
                  <a:gd name="T33" fmla="*/ 131 h 156"/>
                  <a:gd name="T34" fmla="*/ 0 w 105"/>
                  <a:gd name="T35" fmla="*/ 113 h 156"/>
                  <a:gd name="T36" fmla="*/ 0 w 105"/>
                  <a:gd name="T37" fmla="*/ 92 h 156"/>
                  <a:gd name="T38" fmla="*/ 6 w 105"/>
                  <a:gd name="T39" fmla="*/ 61 h 156"/>
                  <a:gd name="T40" fmla="*/ 17 w 105"/>
                  <a:gd name="T41" fmla="*/ 33 h 156"/>
                  <a:gd name="T42" fmla="*/ 30 w 105"/>
                  <a:gd name="T43" fmla="*/ 18 h 156"/>
                  <a:gd name="T44" fmla="*/ 38 w 105"/>
                  <a:gd name="T45" fmla="*/ 10 h 156"/>
                  <a:gd name="T46" fmla="*/ 48 w 105"/>
                  <a:gd name="T47" fmla="*/ 4 h 156"/>
                  <a:gd name="T48" fmla="*/ 59 w 105"/>
                  <a:gd name="T49" fmla="*/ 0 h 156"/>
                  <a:gd name="T50" fmla="*/ 73 w 105"/>
                  <a:gd name="T51" fmla="*/ 0 h 156"/>
                  <a:gd name="T52" fmla="*/ 88 w 105"/>
                  <a:gd name="T53" fmla="*/ 6 h 156"/>
                  <a:gd name="T54" fmla="*/ 97 w 105"/>
                  <a:gd name="T55" fmla="*/ 16 h 156"/>
                  <a:gd name="T56" fmla="*/ 103 w 105"/>
                  <a:gd name="T57" fmla="*/ 31 h 156"/>
                  <a:gd name="T58" fmla="*/ 105 w 105"/>
                  <a:gd name="T59" fmla="*/ 49 h 156"/>
                  <a:gd name="T60" fmla="*/ 104 w 105"/>
                  <a:gd name="T61" fmla="*/ 74 h 156"/>
                  <a:gd name="T62" fmla="*/ 101 w 105"/>
                  <a:gd name="T63" fmla="*/ 92 h 156"/>
                  <a:gd name="T64" fmla="*/ 72 w 105"/>
                  <a:gd name="T65" fmla="*/ 57 h 156"/>
                  <a:gd name="T66" fmla="*/ 71 w 105"/>
                  <a:gd name="T67" fmla="*/ 45 h 156"/>
                  <a:gd name="T68" fmla="*/ 67 w 105"/>
                  <a:gd name="T69" fmla="*/ 39 h 156"/>
                  <a:gd name="T70" fmla="*/ 63 w 105"/>
                  <a:gd name="T71" fmla="*/ 33 h 156"/>
                  <a:gd name="T72" fmla="*/ 56 w 105"/>
                  <a:gd name="T73" fmla="*/ 35 h 156"/>
                  <a:gd name="T74" fmla="*/ 49 w 105"/>
                  <a:gd name="T75" fmla="*/ 41 h 156"/>
                  <a:gd name="T76" fmla="*/ 43 w 105"/>
                  <a:gd name="T77" fmla="*/ 49 h 156"/>
                  <a:gd name="T78" fmla="*/ 39 w 105"/>
                  <a:gd name="T79" fmla="*/ 59 h 156"/>
                  <a:gd name="T80" fmla="*/ 72 w 105"/>
                  <a:gd name="T81" fmla="*/ 6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156">
                    <a:moveTo>
                      <a:pt x="101" y="92"/>
                    </a:moveTo>
                    <a:lnTo>
                      <a:pt x="33" y="92"/>
                    </a:lnTo>
                    <a:lnTo>
                      <a:pt x="32" y="100"/>
                    </a:lnTo>
                    <a:lnTo>
                      <a:pt x="32" y="105"/>
                    </a:lnTo>
                    <a:lnTo>
                      <a:pt x="32" y="111"/>
                    </a:lnTo>
                    <a:lnTo>
                      <a:pt x="33" y="115"/>
                    </a:lnTo>
                    <a:lnTo>
                      <a:pt x="34" y="117"/>
                    </a:lnTo>
                    <a:lnTo>
                      <a:pt x="38" y="121"/>
                    </a:lnTo>
                    <a:lnTo>
                      <a:pt x="40" y="123"/>
                    </a:lnTo>
                    <a:lnTo>
                      <a:pt x="44" y="123"/>
                    </a:lnTo>
                    <a:lnTo>
                      <a:pt x="47" y="123"/>
                    </a:lnTo>
                    <a:lnTo>
                      <a:pt x="49" y="121"/>
                    </a:lnTo>
                    <a:lnTo>
                      <a:pt x="52" y="121"/>
                    </a:lnTo>
                    <a:lnTo>
                      <a:pt x="55" y="119"/>
                    </a:lnTo>
                    <a:lnTo>
                      <a:pt x="56" y="117"/>
                    </a:lnTo>
                    <a:lnTo>
                      <a:pt x="58" y="115"/>
                    </a:lnTo>
                    <a:lnTo>
                      <a:pt x="60" y="111"/>
                    </a:lnTo>
                    <a:lnTo>
                      <a:pt x="63" y="109"/>
                    </a:lnTo>
                    <a:lnTo>
                      <a:pt x="95" y="115"/>
                    </a:lnTo>
                    <a:lnTo>
                      <a:pt x="89" y="125"/>
                    </a:lnTo>
                    <a:lnTo>
                      <a:pt x="83" y="133"/>
                    </a:lnTo>
                    <a:lnTo>
                      <a:pt x="76" y="141"/>
                    </a:lnTo>
                    <a:lnTo>
                      <a:pt x="71" y="146"/>
                    </a:lnTo>
                    <a:lnTo>
                      <a:pt x="64" y="150"/>
                    </a:lnTo>
                    <a:lnTo>
                      <a:pt x="56" y="154"/>
                    </a:lnTo>
                    <a:lnTo>
                      <a:pt x="48" y="156"/>
                    </a:lnTo>
                    <a:lnTo>
                      <a:pt x="38" y="156"/>
                    </a:lnTo>
                    <a:lnTo>
                      <a:pt x="30" y="156"/>
                    </a:lnTo>
                    <a:lnTo>
                      <a:pt x="23" y="154"/>
                    </a:lnTo>
                    <a:lnTo>
                      <a:pt x="16" y="152"/>
                    </a:lnTo>
                    <a:lnTo>
                      <a:pt x="11" y="150"/>
                    </a:lnTo>
                    <a:lnTo>
                      <a:pt x="8" y="145"/>
                    </a:lnTo>
                    <a:lnTo>
                      <a:pt x="4" y="139"/>
                    </a:lnTo>
                    <a:lnTo>
                      <a:pt x="2" y="13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4"/>
                    </a:lnTo>
                    <a:lnTo>
                      <a:pt x="0" y="92"/>
                    </a:lnTo>
                    <a:lnTo>
                      <a:pt x="2" y="78"/>
                    </a:lnTo>
                    <a:lnTo>
                      <a:pt x="6" y="61"/>
                    </a:lnTo>
                    <a:lnTo>
                      <a:pt x="10" y="47"/>
                    </a:lnTo>
                    <a:lnTo>
                      <a:pt x="17" y="33"/>
                    </a:lnTo>
                    <a:lnTo>
                      <a:pt x="25" y="22"/>
                    </a:lnTo>
                    <a:lnTo>
                      <a:pt x="30" y="18"/>
                    </a:lnTo>
                    <a:lnTo>
                      <a:pt x="33" y="14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8" y="4"/>
                    </a:lnTo>
                    <a:lnTo>
                      <a:pt x="54" y="2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1" y="2"/>
                    </a:lnTo>
                    <a:lnTo>
                      <a:pt x="88" y="6"/>
                    </a:lnTo>
                    <a:lnTo>
                      <a:pt x="93" y="10"/>
                    </a:lnTo>
                    <a:lnTo>
                      <a:pt x="97" y="16"/>
                    </a:lnTo>
                    <a:lnTo>
                      <a:pt x="101" y="24"/>
                    </a:lnTo>
                    <a:lnTo>
                      <a:pt x="103" y="31"/>
                    </a:lnTo>
                    <a:lnTo>
                      <a:pt x="104" y="39"/>
                    </a:lnTo>
                    <a:lnTo>
                      <a:pt x="105" y="49"/>
                    </a:lnTo>
                    <a:lnTo>
                      <a:pt x="105" y="61"/>
                    </a:lnTo>
                    <a:lnTo>
                      <a:pt x="104" y="74"/>
                    </a:lnTo>
                    <a:lnTo>
                      <a:pt x="102" y="88"/>
                    </a:lnTo>
                    <a:lnTo>
                      <a:pt x="101" y="92"/>
                    </a:lnTo>
                    <a:close/>
                    <a:moveTo>
                      <a:pt x="72" y="65"/>
                    </a:moveTo>
                    <a:lnTo>
                      <a:pt x="72" y="57"/>
                    </a:lnTo>
                    <a:lnTo>
                      <a:pt x="72" y="51"/>
                    </a:lnTo>
                    <a:lnTo>
                      <a:pt x="71" y="45"/>
                    </a:lnTo>
                    <a:lnTo>
                      <a:pt x="70" y="43"/>
                    </a:lnTo>
                    <a:lnTo>
                      <a:pt x="67" y="39"/>
                    </a:lnTo>
                    <a:lnTo>
                      <a:pt x="65" y="35"/>
                    </a:lnTo>
                    <a:lnTo>
                      <a:pt x="63" y="33"/>
                    </a:lnTo>
                    <a:lnTo>
                      <a:pt x="59" y="33"/>
                    </a:lnTo>
                    <a:lnTo>
                      <a:pt x="56" y="35"/>
                    </a:lnTo>
                    <a:lnTo>
                      <a:pt x="52" y="37"/>
                    </a:lnTo>
                    <a:lnTo>
                      <a:pt x="49" y="41"/>
                    </a:lnTo>
                    <a:lnTo>
                      <a:pt x="46" y="45"/>
                    </a:lnTo>
                    <a:lnTo>
                      <a:pt x="43" y="49"/>
                    </a:lnTo>
                    <a:lnTo>
                      <a:pt x="41" y="53"/>
                    </a:lnTo>
                    <a:lnTo>
                      <a:pt x="39" y="59"/>
                    </a:lnTo>
                    <a:lnTo>
                      <a:pt x="38" y="65"/>
                    </a:lnTo>
                    <a:lnTo>
                      <a:pt x="72" y="65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6700" y="5989"/>
                <a:ext cx="71" cy="102"/>
              </a:xfrm>
              <a:custGeom>
                <a:avLst/>
                <a:gdLst>
                  <a:gd name="T0" fmla="*/ 37 w 71"/>
                  <a:gd name="T1" fmla="*/ 0 h 203"/>
                  <a:gd name="T2" fmla="*/ 71 w 71"/>
                  <a:gd name="T3" fmla="*/ 0 h 203"/>
                  <a:gd name="T4" fmla="*/ 35 w 71"/>
                  <a:gd name="T5" fmla="*/ 203 h 203"/>
                  <a:gd name="T6" fmla="*/ 0 w 71"/>
                  <a:gd name="T7" fmla="*/ 203 h 203"/>
                  <a:gd name="T8" fmla="*/ 37 w 71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03">
                    <a:moveTo>
                      <a:pt x="37" y="0"/>
                    </a:moveTo>
                    <a:lnTo>
                      <a:pt x="71" y="0"/>
                    </a:lnTo>
                    <a:lnTo>
                      <a:pt x="35" y="203"/>
                    </a:lnTo>
                    <a:lnTo>
                      <a:pt x="0" y="20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6870" y="5989"/>
                <a:ext cx="171" cy="102"/>
              </a:xfrm>
              <a:custGeom>
                <a:avLst/>
                <a:gdLst>
                  <a:gd name="T0" fmla="*/ 36 w 171"/>
                  <a:gd name="T1" fmla="*/ 0 h 203"/>
                  <a:gd name="T2" fmla="*/ 86 w 171"/>
                  <a:gd name="T3" fmla="*/ 0 h 203"/>
                  <a:gd name="T4" fmla="*/ 81 w 171"/>
                  <a:gd name="T5" fmla="*/ 125 h 203"/>
                  <a:gd name="T6" fmla="*/ 122 w 171"/>
                  <a:gd name="T7" fmla="*/ 0 h 203"/>
                  <a:gd name="T8" fmla="*/ 171 w 171"/>
                  <a:gd name="T9" fmla="*/ 0 h 203"/>
                  <a:gd name="T10" fmla="*/ 135 w 171"/>
                  <a:gd name="T11" fmla="*/ 203 h 203"/>
                  <a:gd name="T12" fmla="*/ 105 w 171"/>
                  <a:gd name="T13" fmla="*/ 203 h 203"/>
                  <a:gd name="T14" fmla="*/ 132 w 171"/>
                  <a:gd name="T15" fmla="*/ 47 h 203"/>
                  <a:gd name="T16" fmla="*/ 81 w 171"/>
                  <a:gd name="T17" fmla="*/ 203 h 203"/>
                  <a:gd name="T18" fmla="*/ 53 w 171"/>
                  <a:gd name="T19" fmla="*/ 203 h 203"/>
                  <a:gd name="T20" fmla="*/ 58 w 171"/>
                  <a:gd name="T21" fmla="*/ 47 h 203"/>
                  <a:gd name="T22" fmla="*/ 31 w 171"/>
                  <a:gd name="T23" fmla="*/ 203 h 203"/>
                  <a:gd name="T24" fmla="*/ 0 w 171"/>
                  <a:gd name="T25" fmla="*/ 203 h 203"/>
                  <a:gd name="T26" fmla="*/ 36 w 17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203">
                    <a:moveTo>
                      <a:pt x="36" y="0"/>
                    </a:moveTo>
                    <a:lnTo>
                      <a:pt x="86" y="0"/>
                    </a:lnTo>
                    <a:lnTo>
                      <a:pt x="81" y="125"/>
                    </a:lnTo>
                    <a:lnTo>
                      <a:pt x="122" y="0"/>
                    </a:lnTo>
                    <a:lnTo>
                      <a:pt x="171" y="0"/>
                    </a:lnTo>
                    <a:lnTo>
                      <a:pt x="135" y="203"/>
                    </a:lnTo>
                    <a:lnTo>
                      <a:pt x="105" y="203"/>
                    </a:lnTo>
                    <a:lnTo>
                      <a:pt x="132" y="47"/>
                    </a:lnTo>
                    <a:lnTo>
                      <a:pt x="81" y="203"/>
                    </a:lnTo>
                    <a:lnTo>
                      <a:pt x="53" y="203"/>
                    </a:lnTo>
                    <a:lnTo>
                      <a:pt x="58" y="47"/>
                    </a:lnTo>
                    <a:lnTo>
                      <a:pt x="31" y="203"/>
                    </a:lnTo>
                    <a:lnTo>
                      <a:pt x="0" y="20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21" name="Freeform 17"/>
              <p:cNvSpPr>
                <a:spLocks noEditPoints="1"/>
              </p:cNvSpPr>
              <p:nvPr/>
            </p:nvSpPr>
            <p:spPr bwMode="auto">
              <a:xfrm>
                <a:off x="7035" y="6015"/>
                <a:ext cx="105" cy="78"/>
              </a:xfrm>
              <a:custGeom>
                <a:avLst/>
                <a:gdLst>
                  <a:gd name="T0" fmla="*/ 33 w 105"/>
                  <a:gd name="T1" fmla="*/ 92 h 156"/>
                  <a:gd name="T2" fmla="*/ 32 w 105"/>
                  <a:gd name="T3" fmla="*/ 105 h 156"/>
                  <a:gd name="T4" fmla="*/ 33 w 105"/>
                  <a:gd name="T5" fmla="*/ 115 h 156"/>
                  <a:gd name="T6" fmla="*/ 37 w 105"/>
                  <a:gd name="T7" fmla="*/ 121 h 156"/>
                  <a:gd name="T8" fmla="*/ 44 w 105"/>
                  <a:gd name="T9" fmla="*/ 123 h 156"/>
                  <a:gd name="T10" fmla="*/ 49 w 105"/>
                  <a:gd name="T11" fmla="*/ 121 h 156"/>
                  <a:gd name="T12" fmla="*/ 54 w 105"/>
                  <a:gd name="T13" fmla="*/ 119 h 156"/>
                  <a:gd name="T14" fmla="*/ 58 w 105"/>
                  <a:gd name="T15" fmla="*/ 115 h 156"/>
                  <a:gd name="T16" fmla="*/ 63 w 105"/>
                  <a:gd name="T17" fmla="*/ 109 h 156"/>
                  <a:gd name="T18" fmla="*/ 89 w 105"/>
                  <a:gd name="T19" fmla="*/ 125 h 156"/>
                  <a:gd name="T20" fmla="*/ 76 w 105"/>
                  <a:gd name="T21" fmla="*/ 141 h 156"/>
                  <a:gd name="T22" fmla="*/ 64 w 105"/>
                  <a:gd name="T23" fmla="*/ 150 h 156"/>
                  <a:gd name="T24" fmla="*/ 48 w 105"/>
                  <a:gd name="T25" fmla="*/ 156 h 156"/>
                  <a:gd name="T26" fmla="*/ 29 w 105"/>
                  <a:gd name="T27" fmla="*/ 156 h 156"/>
                  <a:gd name="T28" fmla="*/ 16 w 105"/>
                  <a:gd name="T29" fmla="*/ 152 h 156"/>
                  <a:gd name="T30" fmla="*/ 8 w 105"/>
                  <a:gd name="T31" fmla="*/ 145 h 156"/>
                  <a:gd name="T32" fmla="*/ 2 w 105"/>
                  <a:gd name="T33" fmla="*/ 131 h 156"/>
                  <a:gd name="T34" fmla="*/ 0 w 105"/>
                  <a:gd name="T35" fmla="*/ 113 h 156"/>
                  <a:gd name="T36" fmla="*/ 0 w 105"/>
                  <a:gd name="T37" fmla="*/ 92 h 156"/>
                  <a:gd name="T38" fmla="*/ 5 w 105"/>
                  <a:gd name="T39" fmla="*/ 61 h 156"/>
                  <a:gd name="T40" fmla="*/ 17 w 105"/>
                  <a:gd name="T41" fmla="*/ 33 h 156"/>
                  <a:gd name="T42" fmla="*/ 29 w 105"/>
                  <a:gd name="T43" fmla="*/ 18 h 156"/>
                  <a:gd name="T44" fmla="*/ 37 w 105"/>
                  <a:gd name="T45" fmla="*/ 10 h 156"/>
                  <a:gd name="T46" fmla="*/ 48 w 105"/>
                  <a:gd name="T47" fmla="*/ 4 h 156"/>
                  <a:gd name="T48" fmla="*/ 59 w 105"/>
                  <a:gd name="T49" fmla="*/ 0 h 156"/>
                  <a:gd name="T50" fmla="*/ 73 w 105"/>
                  <a:gd name="T51" fmla="*/ 0 h 156"/>
                  <a:gd name="T52" fmla="*/ 88 w 105"/>
                  <a:gd name="T53" fmla="*/ 6 h 156"/>
                  <a:gd name="T54" fmla="*/ 97 w 105"/>
                  <a:gd name="T55" fmla="*/ 16 h 156"/>
                  <a:gd name="T56" fmla="*/ 103 w 105"/>
                  <a:gd name="T57" fmla="*/ 31 h 156"/>
                  <a:gd name="T58" fmla="*/ 105 w 105"/>
                  <a:gd name="T59" fmla="*/ 49 h 156"/>
                  <a:gd name="T60" fmla="*/ 104 w 105"/>
                  <a:gd name="T61" fmla="*/ 74 h 156"/>
                  <a:gd name="T62" fmla="*/ 100 w 105"/>
                  <a:gd name="T63" fmla="*/ 92 h 156"/>
                  <a:gd name="T64" fmla="*/ 72 w 105"/>
                  <a:gd name="T65" fmla="*/ 57 h 156"/>
                  <a:gd name="T66" fmla="*/ 71 w 105"/>
                  <a:gd name="T67" fmla="*/ 45 h 156"/>
                  <a:gd name="T68" fmla="*/ 67 w 105"/>
                  <a:gd name="T69" fmla="*/ 39 h 156"/>
                  <a:gd name="T70" fmla="*/ 63 w 105"/>
                  <a:gd name="T71" fmla="*/ 33 h 156"/>
                  <a:gd name="T72" fmla="*/ 56 w 105"/>
                  <a:gd name="T73" fmla="*/ 35 h 156"/>
                  <a:gd name="T74" fmla="*/ 49 w 105"/>
                  <a:gd name="T75" fmla="*/ 41 h 156"/>
                  <a:gd name="T76" fmla="*/ 43 w 105"/>
                  <a:gd name="T77" fmla="*/ 49 h 156"/>
                  <a:gd name="T78" fmla="*/ 38 w 105"/>
                  <a:gd name="T79" fmla="*/ 59 h 156"/>
                  <a:gd name="T80" fmla="*/ 72 w 105"/>
                  <a:gd name="T81" fmla="*/ 6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156">
                    <a:moveTo>
                      <a:pt x="100" y="92"/>
                    </a:moveTo>
                    <a:lnTo>
                      <a:pt x="33" y="92"/>
                    </a:lnTo>
                    <a:lnTo>
                      <a:pt x="32" y="100"/>
                    </a:lnTo>
                    <a:lnTo>
                      <a:pt x="32" y="105"/>
                    </a:lnTo>
                    <a:lnTo>
                      <a:pt x="32" y="111"/>
                    </a:lnTo>
                    <a:lnTo>
                      <a:pt x="33" y="115"/>
                    </a:lnTo>
                    <a:lnTo>
                      <a:pt x="34" y="117"/>
                    </a:lnTo>
                    <a:lnTo>
                      <a:pt x="37" y="121"/>
                    </a:lnTo>
                    <a:lnTo>
                      <a:pt x="40" y="123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49" y="121"/>
                    </a:lnTo>
                    <a:lnTo>
                      <a:pt x="52" y="121"/>
                    </a:lnTo>
                    <a:lnTo>
                      <a:pt x="54" y="119"/>
                    </a:lnTo>
                    <a:lnTo>
                      <a:pt x="56" y="117"/>
                    </a:lnTo>
                    <a:lnTo>
                      <a:pt x="58" y="115"/>
                    </a:lnTo>
                    <a:lnTo>
                      <a:pt x="60" y="111"/>
                    </a:lnTo>
                    <a:lnTo>
                      <a:pt x="63" y="109"/>
                    </a:lnTo>
                    <a:lnTo>
                      <a:pt x="95" y="115"/>
                    </a:lnTo>
                    <a:lnTo>
                      <a:pt x="89" y="125"/>
                    </a:lnTo>
                    <a:lnTo>
                      <a:pt x="83" y="133"/>
                    </a:lnTo>
                    <a:lnTo>
                      <a:pt x="76" y="141"/>
                    </a:lnTo>
                    <a:lnTo>
                      <a:pt x="71" y="146"/>
                    </a:lnTo>
                    <a:lnTo>
                      <a:pt x="64" y="150"/>
                    </a:lnTo>
                    <a:lnTo>
                      <a:pt x="56" y="154"/>
                    </a:lnTo>
                    <a:lnTo>
                      <a:pt x="48" y="156"/>
                    </a:lnTo>
                    <a:lnTo>
                      <a:pt x="37" y="156"/>
                    </a:lnTo>
                    <a:lnTo>
                      <a:pt x="29" y="156"/>
                    </a:lnTo>
                    <a:lnTo>
                      <a:pt x="22" y="154"/>
                    </a:lnTo>
                    <a:lnTo>
                      <a:pt x="16" y="152"/>
                    </a:lnTo>
                    <a:lnTo>
                      <a:pt x="11" y="150"/>
                    </a:lnTo>
                    <a:lnTo>
                      <a:pt x="8" y="145"/>
                    </a:lnTo>
                    <a:lnTo>
                      <a:pt x="4" y="139"/>
                    </a:lnTo>
                    <a:lnTo>
                      <a:pt x="2" y="13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4"/>
                    </a:lnTo>
                    <a:lnTo>
                      <a:pt x="0" y="92"/>
                    </a:lnTo>
                    <a:lnTo>
                      <a:pt x="2" y="78"/>
                    </a:lnTo>
                    <a:lnTo>
                      <a:pt x="5" y="61"/>
                    </a:lnTo>
                    <a:lnTo>
                      <a:pt x="10" y="47"/>
                    </a:lnTo>
                    <a:lnTo>
                      <a:pt x="17" y="33"/>
                    </a:lnTo>
                    <a:lnTo>
                      <a:pt x="25" y="22"/>
                    </a:lnTo>
                    <a:lnTo>
                      <a:pt x="29" y="18"/>
                    </a:lnTo>
                    <a:lnTo>
                      <a:pt x="33" y="14"/>
                    </a:lnTo>
                    <a:lnTo>
                      <a:pt x="37" y="10"/>
                    </a:lnTo>
                    <a:lnTo>
                      <a:pt x="43" y="6"/>
                    </a:lnTo>
                    <a:lnTo>
                      <a:pt x="48" y="4"/>
                    </a:lnTo>
                    <a:lnTo>
                      <a:pt x="53" y="2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1" y="2"/>
                    </a:lnTo>
                    <a:lnTo>
                      <a:pt x="88" y="6"/>
                    </a:lnTo>
                    <a:lnTo>
                      <a:pt x="92" y="10"/>
                    </a:lnTo>
                    <a:lnTo>
                      <a:pt x="97" y="16"/>
                    </a:lnTo>
                    <a:lnTo>
                      <a:pt x="100" y="24"/>
                    </a:lnTo>
                    <a:lnTo>
                      <a:pt x="103" y="31"/>
                    </a:lnTo>
                    <a:lnTo>
                      <a:pt x="104" y="39"/>
                    </a:lnTo>
                    <a:lnTo>
                      <a:pt x="105" y="49"/>
                    </a:lnTo>
                    <a:lnTo>
                      <a:pt x="105" y="61"/>
                    </a:lnTo>
                    <a:lnTo>
                      <a:pt x="104" y="74"/>
                    </a:lnTo>
                    <a:lnTo>
                      <a:pt x="101" y="88"/>
                    </a:lnTo>
                    <a:lnTo>
                      <a:pt x="100" y="92"/>
                    </a:lnTo>
                    <a:close/>
                    <a:moveTo>
                      <a:pt x="72" y="65"/>
                    </a:moveTo>
                    <a:lnTo>
                      <a:pt x="72" y="57"/>
                    </a:lnTo>
                    <a:lnTo>
                      <a:pt x="72" y="51"/>
                    </a:lnTo>
                    <a:lnTo>
                      <a:pt x="71" y="45"/>
                    </a:lnTo>
                    <a:lnTo>
                      <a:pt x="69" y="43"/>
                    </a:lnTo>
                    <a:lnTo>
                      <a:pt x="67" y="39"/>
                    </a:lnTo>
                    <a:lnTo>
                      <a:pt x="65" y="35"/>
                    </a:lnTo>
                    <a:lnTo>
                      <a:pt x="63" y="33"/>
                    </a:lnTo>
                    <a:lnTo>
                      <a:pt x="59" y="33"/>
                    </a:lnTo>
                    <a:lnTo>
                      <a:pt x="56" y="35"/>
                    </a:lnTo>
                    <a:lnTo>
                      <a:pt x="52" y="37"/>
                    </a:lnTo>
                    <a:lnTo>
                      <a:pt x="49" y="41"/>
                    </a:lnTo>
                    <a:lnTo>
                      <a:pt x="45" y="45"/>
                    </a:lnTo>
                    <a:lnTo>
                      <a:pt x="43" y="49"/>
                    </a:lnTo>
                    <a:lnTo>
                      <a:pt x="41" y="53"/>
                    </a:lnTo>
                    <a:lnTo>
                      <a:pt x="38" y="59"/>
                    </a:lnTo>
                    <a:lnTo>
                      <a:pt x="37" y="65"/>
                    </a:lnTo>
                    <a:lnTo>
                      <a:pt x="72" y="65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7133" y="6017"/>
                <a:ext cx="110" cy="74"/>
              </a:xfrm>
              <a:custGeom>
                <a:avLst/>
                <a:gdLst>
                  <a:gd name="T0" fmla="*/ 29 w 110"/>
                  <a:gd name="T1" fmla="*/ 0 h 148"/>
                  <a:gd name="T2" fmla="*/ 110 w 110"/>
                  <a:gd name="T3" fmla="*/ 0 h 148"/>
                  <a:gd name="T4" fmla="*/ 103 w 110"/>
                  <a:gd name="T5" fmla="*/ 33 h 148"/>
                  <a:gd name="T6" fmla="*/ 46 w 110"/>
                  <a:gd name="T7" fmla="*/ 111 h 148"/>
                  <a:gd name="T8" fmla="*/ 93 w 110"/>
                  <a:gd name="T9" fmla="*/ 111 h 148"/>
                  <a:gd name="T10" fmla="*/ 86 w 110"/>
                  <a:gd name="T11" fmla="*/ 148 h 148"/>
                  <a:gd name="T12" fmla="*/ 0 w 110"/>
                  <a:gd name="T13" fmla="*/ 148 h 148"/>
                  <a:gd name="T14" fmla="*/ 6 w 110"/>
                  <a:gd name="T15" fmla="*/ 113 h 148"/>
                  <a:gd name="T16" fmla="*/ 61 w 110"/>
                  <a:gd name="T17" fmla="*/ 39 h 148"/>
                  <a:gd name="T18" fmla="*/ 22 w 110"/>
                  <a:gd name="T19" fmla="*/ 39 h 148"/>
                  <a:gd name="T20" fmla="*/ 29 w 110"/>
                  <a:gd name="T21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0" h="148">
                    <a:moveTo>
                      <a:pt x="29" y="0"/>
                    </a:moveTo>
                    <a:lnTo>
                      <a:pt x="110" y="0"/>
                    </a:lnTo>
                    <a:lnTo>
                      <a:pt x="103" y="33"/>
                    </a:lnTo>
                    <a:lnTo>
                      <a:pt x="46" y="111"/>
                    </a:lnTo>
                    <a:lnTo>
                      <a:pt x="93" y="111"/>
                    </a:lnTo>
                    <a:lnTo>
                      <a:pt x="86" y="148"/>
                    </a:lnTo>
                    <a:lnTo>
                      <a:pt x="0" y="148"/>
                    </a:lnTo>
                    <a:lnTo>
                      <a:pt x="6" y="113"/>
                    </a:lnTo>
                    <a:lnTo>
                      <a:pt x="61" y="39"/>
                    </a:lnTo>
                    <a:lnTo>
                      <a:pt x="22" y="3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23" name="Freeform 19"/>
              <p:cNvSpPr>
                <a:spLocks noEditPoints="1"/>
              </p:cNvSpPr>
              <p:nvPr/>
            </p:nvSpPr>
            <p:spPr bwMode="auto">
              <a:xfrm>
                <a:off x="7239" y="6015"/>
                <a:ext cx="113" cy="105"/>
              </a:xfrm>
              <a:custGeom>
                <a:avLst/>
                <a:gdLst>
                  <a:gd name="T0" fmla="*/ 43 w 113"/>
                  <a:gd name="T1" fmla="*/ 211 h 211"/>
                  <a:gd name="T2" fmla="*/ 52 w 113"/>
                  <a:gd name="T3" fmla="*/ 143 h 211"/>
                  <a:gd name="T4" fmla="*/ 45 w 113"/>
                  <a:gd name="T5" fmla="*/ 150 h 211"/>
                  <a:gd name="T6" fmla="*/ 38 w 113"/>
                  <a:gd name="T7" fmla="*/ 154 h 211"/>
                  <a:gd name="T8" fmla="*/ 30 w 113"/>
                  <a:gd name="T9" fmla="*/ 156 h 211"/>
                  <a:gd name="T10" fmla="*/ 20 w 113"/>
                  <a:gd name="T11" fmla="*/ 154 h 211"/>
                  <a:gd name="T12" fmla="*/ 7 w 113"/>
                  <a:gd name="T13" fmla="*/ 146 h 211"/>
                  <a:gd name="T14" fmla="*/ 2 w 113"/>
                  <a:gd name="T15" fmla="*/ 127 h 211"/>
                  <a:gd name="T16" fmla="*/ 2 w 113"/>
                  <a:gd name="T17" fmla="*/ 98 h 211"/>
                  <a:gd name="T18" fmla="*/ 6 w 113"/>
                  <a:gd name="T19" fmla="*/ 70 h 211"/>
                  <a:gd name="T20" fmla="*/ 12 w 113"/>
                  <a:gd name="T21" fmla="*/ 49 h 211"/>
                  <a:gd name="T22" fmla="*/ 19 w 113"/>
                  <a:gd name="T23" fmla="*/ 29 h 211"/>
                  <a:gd name="T24" fmla="*/ 29 w 113"/>
                  <a:gd name="T25" fmla="*/ 16 h 211"/>
                  <a:gd name="T26" fmla="*/ 39 w 113"/>
                  <a:gd name="T27" fmla="*/ 6 h 211"/>
                  <a:gd name="T28" fmla="*/ 50 w 113"/>
                  <a:gd name="T29" fmla="*/ 0 h 211"/>
                  <a:gd name="T30" fmla="*/ 59 w 113"/>
                  <a:gd name="T31" fmla="*/ 0 h 211"/>
                  <a:gd name="T32" fmla="*/ 66 w 113"/>
                  <a:gd name="T33" fmla="*/ 6 h 211"/>
                  <a:gd name="T34" fmla="*/ 71 w 113"/>
                  <a:gd name="T35" fmla="*/ 10 h 211"/>
                  <a:gd name="T36" fmla="*/ 75 w 113"/>
                  <a:gd name="T37" fmla="*/ 20 h 211"/>
                  <a:gd name="T38" fmla="*/ 82 w 113"/>
                  <a:gd name="T39" fmla="*/ 4 h 211"/>
                  <a:gd name="T40" fmla="*/ 76 w 113"/>
                  <a:gd name="T41" fmla="*/ 211 h 211"/>
                  <a:gd name="T42" fmla="*/ 68 w 113"/>
                  <a:gd name="T43" fmla="*/ 70 h 211"/>
                  <a:gd name="T44" fmla="*/ 68 w 113"/>
                  <a:gd name="T45" fmla="*/ 57 h 211"/>
                  <a:gd name="T46" fmla="*/ 66 w 113"/>
                  <a:gd name="T47" fmla="*/ 49 h 211"/>
                  <a:gd name="T48" fmla="*/ 60 w 113"/>
                  <a:gd name="T49" fmla="*/ 43 h 211"/>
                  <a:gd name="T50" fmla="*/ 54 w 113"/>
                  <a:gd name="T51" fmla="*/ 43 h 211"/>
                  <a:gd name="T52" fmla="*/ 49 w 113"/>
                  <a:gd name="T53" fmla="*/ 47 h 211"/>
                  <a:gd name="T54" fmla="*/ 44 w 113"/>
                  <a:gd name="T55" fmla="*/ 57 h 211"/>
                  <a:gd name="T56" fmla="*/ 39 w 113"/>
                  <a:gd name="T57" fmla="*/ 72 h 211"/>
                  <a:gd name="T58" fmla="*/ 36 w 113"/>
                  <a:gd name="T59" fmla="*/ 88 h 211"/>
                  <a:gd name="T60" fmla="*/ 35 w 113"/>
                  <a:gd name="T61" fmla="*/ 104 h 211"/>
                  <a:gd name="T62" fmla="*/ 37 w 113"/>
                  <a:gd name="T63" fmla="*/ 109 h 211"/>
                  <a:gd name="T64" fmla="*/ 42 w 113"/>
                  <a:gd name="T65" fmla="*/ 115 h 211"/>
                  <a:gd name="T66" fmla="*/ 47 w 113"/>
                  <a:gd name="T67" fmla="*/ 115 h 211"/>
                  <a:gd name="T68" fmla="*/ 54 w 113"/>
                  <a:gd name="T69" fmla="*/ 109 h 211"/>
                  <a:gd name="T70" fmla="*/ 59 w 113"/>
                  <a:gd name="T71" fmla="*/ 102 h 211"/>
                  <a:gd name="T72" fmla="*/ 65 w 113"/>
                  <a:gd name="T73" fmla="*/ 8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3" h="211">
                    <a:moveTo>
                      <a:pt x="76" y="211"/>
                    </a:moveTo>
                    <a:lnTo>
                      <a:pt x="43" y="211"/>
                    </a:lnTo>
                    <a:lnTo>
                      <a:pt x="55" y="139"/>
                    </a:lnTo>
                    <a:lnTo>
                      <a:pt x="52" y="143"/>
                    </a:lnTo>
                    <a:lnTo>
                      <a:pt x="49" y="146"/>
                    </a:lnTo>
                    <a:lnTo>
                      <a:pt x="45" y="150"/>
                    </a:lnTo>
                    <a:lnTo>
                      <a:pt x="42" y="152"/>
                    </a:lnTo>
                    <a:lnTo>
                      <a:pt x="38" y="154"/>
                    </a:lnTo>
                    <a:lnTo>
                      <a:pt x="35" y="154"/>
                    </a:lnTo>
                    <a:lnTo>
                      <a:pt x="30" y="156"/>
                    </a:lnTo>
                    <a:lnTo>
                      <a:pt x="27" y="156"/>
                    </a:lnTo>
                    <a:lnTo>
                      <a:pt x="20" y="154"/>
                    </a:lnTo>
                    <a:lnTo>
                      <a:pt x="13" y="152"/>
                    </a:lnTo>
                    <a:lnTo>
                      <a:pt x="7" y="146"/>
                    </a:lnTo>
                    <a:lnTo>
                      <a:pt x="4" y="137"/>
                    </a:lnTo>
                    <a:lnTo>
                      <a:pt x="2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4" y="80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2" y="49"/>
                    </a:lnTo>
                    <a:lnTo>
                      <a:pt x="14" y="39"/>
                    </a:lnTo>
                    <a:lnTo>
                      <a:pt x="19" y="29"/>
                    </a:lnTo>
                    <a:lnTo>
                      <a:pt x="23" y="22"/>
                    </a:lnTo>
                    <a:lnTo>
                      <a:pt x="29" y="16"/>
                    </a:lnTo>
                    <a:lnTo>
                      <a:pt x="34" y="10"/>
                    </a:lnTo>
                    <a:lnTo>
                      <a:pt x="39" y="6"/>
                    </a:lnTo>
                    <a:lnTo>
                      <a:pt x="44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62" y="2"/>
                    </a:lnTo>
                    <a:lnTo>
                      <a:pt x="66" y="6"/>
                    </a:lnTo>
                    <a:lnTo>
                      <a:pt x="69" y="8"/>
                    </a:lnTo>
                    <a:lnTo>
                      <a:pt x="71" y="10"/>
                    </a:lnTo>
                    <a:lnTo>
                      <a:pt x="74" y="14"/>
                    </a:lnTo>
                    <a:lnTo>
                      <a:pt x="75" y="20"/>
                    </a:lnTo>
                    <a:lnTo>
                      <a:pt x="77" y="27"/>
                    </a:lnTo>
                    <a:lnTo>
                      <a:pt x="82" y="4"/>
                    </a:lnTo>
                    <a:lnTo>
                      <a:pt x="113" y="4"/>
                    </a:lnTo>
                    <a:lnTo>
                      <a:pt x="76" y="211"/>
                    </a:lnTo>
                    <a:close/>
                    <a:moveTo>
                      <a:pt x="67" y="78"/>
                    </a:moveTo>
                    <a:lnTo>
                      <a:pt x="68" y="70"/>
                    </a:lnTo>
                    <a:lnTo>
                      <a:pt x="68" y="63"/>
                    </a:lnTo>
                    <a:lnTo>
                      <a:pt x="68" y="57"/>
                    </a:lnTo>
                    <a:lnTo>
                      <a:pt x="67" y="53"/>
                    </a:lnTo>
                    <a:lnTo>
                      <a:pt x="66" y="49"/>
                    </a:lnTo>
                    <a:lnTo>
                      <a:pt x="63" y="45"/>
                    </a:lnTo>
                    <a:lnTo>
                      <a:pt x="60" y="43"/>
                    </a:lnTo>
                    <a:lnTo>
                      <a:pt x="57" y="43"/>
                    </a:lnTo>
                    <a:lnTo>
                      <a:pt x="54" y="43"/>
                    </a:lnTo>
                    <a:lnTo>
                      <a:pt x="51" y="45"/>
                    </a:lnTo>
                    <a:lnTo>
                      <a:pt x="49" y="47"/>
                    </a:lnTo>
                    <a:lnTo>
                      <a:pt x="46" y="51"/>
                    </a:lnTo>
                    <a:lnTo>
                      <a:pt x="44" y="57"/>
                    </a:lnTo>
                    <a:lnTo>
                      <a:pt x="42" y="63"/>
                    </a:lnTo>
                    <a:lnTo>
                      <a:pt x="39" y="72"/>
                    </a:lnTo>
                    <a:lnTo>
                      <a:pt x="37" y="80"/>
                    </a:lnTo>
                    <a:lnTo>
                      <a:pt x="36" y="88"/>
                    </a:lnTo>
                    <a:lnTo>
                      <a:pt x="35" y="96"/>
                    </a:lnTo>
                    <a:lnTo>
                      <a:pt x="35" y="104"/>
                    </a:lnTo>
                    <a:lnTo>
                      <a:pt x="36" y="107"/>
                    </a:lnTo>
                    <a:lnTo>
                      <a:pt x="37" y="109"/>
                    </a:lnTo>
                    <a:lnTo>
                      <a:pt x="39" y="113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47" y="115"/>
                    </a:lnTo>
                    <a:lnTo>
                      <a:pt x="51" y="113"/>
                    </a:lnTo>
                    <a:lnTo>
                      <a:pt x="54" y="109"/>
                    </a:lnTo>
                    <a:lnTo>
                      <a:pt x="57" y="107"/>
                    </a:lnTo>
                    <a:lnTo>
                      <a:pt x="59" y="102"/>
                    </a:lnTo>
                    <a:lnTo>
                      <a:pt x="62" y="96"/>
                    </a:lnTo>
                    <a:lnTo>
                      <a:pt x="65" y="88"/>
                    </a:lnTo>
                    <a:lnTo>
                      <a:pt x="67" y="78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7353" y="6017"/>
                <a:ext cx="111" cy="76"/>
              </a:xfrm>
              <a:custGeom>
                <a:avLst/>
                <a:gdLst>
                  <a:gd name="T0" fmla="*/ 85 w 111"/>
                  <a:gd name="T1" fmla="*/ 148 h 152"/>
                  <a:gd name="T2" fmla="*/ 54 w 111"/>
                  <a:gd name="T3" fmla="*/ 148 h 152"/>
                  <a:gd name="T4" fmla="*/ 57 w 111"/>
                  <a:gd name="T5" fmla="*/ 125 h 152"/>
                  <a:gd name="T6" fmla="*/ 52 w 111"/>
                  <a:gd name="T7" fmla="*/ 133 h 152"/>
                  <a:gd name="T8" fmla="*/ 49 w 111"/>
                  <a:gd name="T9" fmla="*/ 139 h 152"/>
                  <a:gd name="T10" fmla="*/ 44 w 111"/>
                  <a:gd name="T11" fmla="*/ 142 h 152"/>
                  <a:gd name="T12" fmla="*/ 40 w 111"/>
                  <a:gd name="T13" fmla="*/ 146 h 152"/>
                  <a:gd name="T14" fmla="*/ 35 w 111"/>
                  <a:gd name="T15" fmla="*/ 148 h 152"/>
                  <a:gd name="T16" fmla="*/ 31 w 111"/>
                  <a:gd name="T17" fmla="*/ 150 h 152"/>
                  <a:gd name="T18" fmla="*/ 26 w 111"/>
                  <a:gd name="T19" fmla="*/ 152 h 152"/>
                  <a:gd name="T20" fmla="*/ 22 w 111"/>
                  <a:gd name="T21" fmla="*/ 152 h 152"/>
                  <a:gd name="T22" fmla="*/ 15 w 111"/>
                  <a:gd name="T23" fmla="*/ 152 h 152"/>
                  <a:gd name="T24" fmla="*/ 10 w 111"/>
                  <a:gd name="T25" fmla="*/ 148 h 152"/>
                  <a:gd name="T26" fmla="*/ 6 w 111"/>
                  <a:gd name="T27" fmla="*/ 144 h 152"/>
                  <a:gd name="T28" fmla="*/ 2 w 111"/>
                  <a:gd name="T29" fmla="*/ 139 h 152"/>
                  <a:gd name="T30" fmla="*/ 0 w 111"/>
                  <a:gd name="T31" fmla="*/ 131 h 152"/>
                  <a:gd name="T32" fmla="*/ 0 w 111"/>
                  <a:gd name="T33" fmla="*/ 121 h 152"/>
                  <a:gd name="T34" fmla="*/ 0 w 111"/>
                  <a:gd name="T35" fmla="*/ 109 h 152"/>
                  <a:gd name="T36" fmla="*/ 2 w 111"/>
                  <a:gd name="T37" fmla="*/ 96 h 152"/>
                  <a:gd name="T38" fmla="*/ 18 w 111"/>
                  <a:gd name="T39" fmla="*/ 0 h 152"/>
                  <a:gd name="T40" fmla="*/ 52 w 111"/>
                  <a:gd name="T41" fmla="*/ 0 h 152"/>
                  <a:gd name="T42" fmla="*/ 38 w 111"/>
                  <a:gd name="T43" fmla="*/ 82 h 152"/>
                  <a:gd name="T44" fmla="*/ 36 w 111"/>
                  <a:gd name="T45" fmla="*/ 88 h 152"/>
                  <a:gd name="T46" fmla="*/ 36 w 111"/>
                  <a:gd name="T47" fmla="*/ 94 h 152"/>
                  <a:gd name="T48" fmla="*/ 36 w 111"/>
                  <a:gd name="T49" fmla="*/ 98 h 152"/>
                  <a:gd name="T50" fmla="*/ 38 w 111"/>
                  <a:gd name="T51" fmla="*/ 101 h 152"/>
                  <a:gd name="T52" fmla="*/ 39 w 111"/>
                  <a:gd name="T53" fmla="*/ 103 h 152"/>
                  <a:gd name="T54" fmla="*/ 40 w 111"/>
                  <a:gd name="T55" fmla="*/ 105 h 152"/>
                  <a:gd name="T56" fmla="*/ 42 w 111"/>
                  <a:gd name="T57" fmla="*/ 107 h 152"/>
                  <a:gd name="T58" fmla="*/ 44 w 111"/>
                  <a:gd name="T59" fmla="*/ 107 h 152"/>
                  <a:gd name="T60" fmla="*/ 48 w 111"/>
                  <a:gd name="T61" fmla="*/ 107 h 152"/>
                  <a:gd name="T62" fmla="*/ 50 w 111"/>
                  <a:gd name="T63" fmla="*/ 105 h 152"/>
                  <a:gd name="T64" fmla="*/ 54 w 111"/>
                  <a:gd name="T65" fmla="*/ 103 h 152"/>
                  <a:gd name="T66" fmla="*/ 56 w 111"/>
                  <a:gd name="T67" fmla="*/ 101 h 152"/>
                  <a:gd name="T68" fmla="*/ 58 w 111"/>
                  <a:gd name="T69" fmla="*/ 96 h 152"/>
                  <a:gd name="T70" fmla="*/ 60 w 111"/>
                  <a:gd name="T71" fmla="*/ 90 h 152"/>
                  <a:gd name="T72" fmla="*/ 63 w 111"/>
                  <a:gd name="T73" fmla="*/ 82 h 152"/>
                  <a:gd name="T74" fmla="*/ 65 w 111"/>
                  <a:gd name="T75" fmla="*/ 72 h 152"/>
                  <a:gd name="T76" fmla="*/ 78 w 111"/>
                  <a:gd name="T77" fmla="*/ 0 h 152"/>
                  <a:gd name="T78" fmla="*/ 111 w 111"/>
                  <a:gd name="T79" fmla="*/ 0 h 152"/>
                  <a:gd name="T80" fmla="*/ 85 w 111"/>
                  <a:gd name="T81" fmla="*/ 14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1" h="152">
                    <a:moveTo>
                      <a:pt x="85" y="148"/>
                    </a:moveTo>
                    <a:lnTo>
                      <a:pt x="54" y="148"/>
                    </a:lnTo>
                    <a:lnTo>
                      <a:pt x="57" y="125"/>
                    </a:lnTo>
                    <a:lnTo>
                      <a:pt x="52" y="133"/>
                    </a:lnTo>
                    <a:lnTo>
                      <a:pt x="49" y="139"/>
                    </a:lnTo>
                    <a:lnTo>
                      <a:pt x="44" y="142"/>
                    </a:lnTo>
                    <a:lnTo>
                      <a:pt x="40" y="146"/>
                    </a:lnTo>
                    <a:lnTo>
                      <a:pt x="35" y="148"/>
                    </a:lnTo>
                    <a:lnTo>
                      <a:pt x="31" y="150"/>
                    </a:lnTo>
                    <a:lnTo>
                      <a:pt x="26" y="152"/>
                    </a:lnTo>
                    <a:lnTo>
                      <a:pt x="22" y="152"/>
                    </a:lnTo>
                    <a:lnTo>
                      <a:pt x="15" y="152"/>
                    </a:lnTo>
                    <a:lnTo>
                      <a:pt x="10" y="148"/>
                    </a:lnTo>
                    <a:lnTo>
                      <a:pt x="6" y="144"/>
                    </a:lnTo>
                    <a:lnTo>
                      <a:pt x="2" y="139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0" y="109"/>
                    </a:lnTo>
                    <a:lnTo>
                      <a:pt x="2" y="96"/>
                    </a:lnTo>
                    <a:lnTo>
                      <a:pt x="18" y="0"/>
                    </a:lnTo>
                    <a:lnTo>
                      <a:pt x="52" y="0"/>
                    </a:lnTo>
                    <a:lnTo>
                      <a:pt x="38" y="82"/>
                    </a:lnTo>
                    <a:lnTo>
                      <a:pt x="36" y="88"/>
                    </a:lnTo>
                    <a:lnTo>
                      <a:pt x="36" y="94"/>
                    </a:lnTo>
                    <a:lnTo>
                      <a:pt x="36" y="98"/>
                    </a:lnTo>
                    <a:lnTo>
                      <a:pt x="38" y="101"/>
                    </a:lnTo>
                    <a:lnTo>
                      <a:pt x="39" y="103"/>
                    </a:lnTo>
                    <a:lnTo>
                      <a:pt x="40" y="105"/>
                    </a:lnTo>
                    <a:lnTo>
                      <a:pt x="42" y="107"/>
                    </a:lnTo>
                    <a:lnTo>
                      <a:pt x="44" y="107"/>
                    </a:lnTo>
                    <a:lnTo>
                      <a:pt x="48" y="107"/>
                    </a:lnTo>
                    <a:lnTo>
                      <a:pt x="50" y="105"/>
                    </a:lnTo>
                    <a:lnTo>
                      <a:pt x="54" y="103"/>
                    </a:lnTo>
                    <a:lnTo>
                      <a:pt x="56" y="101"/>
                    </a:lnTo>
                    <a:lnTo>
                      <a:pt x="58" y="96"/>
                    </a:lnTo>
                    <a:lnTo>
                      <a:pt x="60" y="90"/>
                    </a:lnTo>
                    <a:lnTo>
                      <a:pt x="63" y="82"/>
                    </a:lnTo>
                    <a:lnTo>
                      <a:pt x="65" y="72"/>
                    </a:lnTo>
                    <a:lnTo>
                      <a:pt x="78" y="0"/>
                    </a:lnTo>
                    <a:lnTo>
                      <a:pt x="111" y="0"/>
                    </a:lnTo>
                    <a:lnTo>
                      <a:pt x="85" y="148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25" name="Freeform 21"/>
              <p:cNvSpPr>
                <a:spLocks noEditPoints="1"/>
              </p:cNvSpPr>
              <p:nvPr/>
            </p:nvSpPr>
            <p:spPr bwMode="auto">
              <a:xfrm>
                <a:off x="7459" y="5989"/>
                <a:ext cx="70" cy="102"/>
              </a:xfrm>
              <a:custGeom>
                <a:avLst/>
                <a:gdLst>
                  <a:gd name="T0" fmla="*/ 37 w 70"/>
                  <a:gd name="T1" fmla="*/ 0 h 203"/>
                  <a:gd name="T2" fmla="*/ 70 w 70"/>
                  <a:gd name="T3" fmla="*/ 0 h 203"/>
                  <a:gd name="T4" fmla="*/ 64 w 70"/>
                  <a:gd name="T5" fmla="*/ 37 h 203"/>
                  <a:gd name="T6" fmla="*/ 30 w 70"/>
                  <a:gd name="T7" fmla="*/ 37 h 203"/>
                  <a:gd name="T8" fmla="*/ 37 w 70"/>
                  <a:gd name="T9" fmla="*/ 0 h 203"/>
                  <a:gd name="T10" fmla="*/ 27 w 70"/>
                  <a:gd name="T11" fmla="*/ 55 h 203"/>
                  <a:gd name="T12" fmla="*/ 61 w 70"/>
                  <a:gd name="T13" fmla="*/ 55 h 203"/>
                  <a:gd name="T14" fmla="*/ 35 w 70"/>
                  <a:gd name="T15" fmla="*/ 203 h 203"/>
                  <a:gd name="T16" fmla="*/ 0 w 70"/>
                  <a:gd name="T17" fmla="*/ 203 h 203"/>
                  <a:gd name="T18" fmla="*/ 27 w 70"/>
                  <a:gd name="T19" fmla="*/ 5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203">
                    <a:moveTo>
                      <a:pt x="37" y="0"/>
                    </a:moveTo>
                    <a:lnTo>
                      <a:pt x="70" y="0"/>
                    </a:lnTo>
                    <a:lnTo>
                      <a:pt x="64" y="37"/>
                    </a:lnTo>
                    <a:lnTo>
                      <a:pt x="30" y="37"/>
                    </a:lnTo>
                    <a:lnTo>
                      <a:pt x="37" y="0"/>
                    </a:lnTo>
                    <a:close/>
                    <a:moveTo>
                      <a:pt x="27" y="55"/>
                    </a:moveTo>
                    <a:lnTo>
                      <a:pt x="61" y="55"/>
                    </a:lnTo>
                    <a:lnTo>
                      <a:pt x="35" y="203"/>
                    </a:lnTo>
                    <a:lnTo>
                      <a:pt x="0" y="20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7527" y="5989"/>
                <a:ext cx="72" cy="104"/>
              </a:xfrm>
              <a:custGeom>
                <a:avLst/>
                <a:gdLst>
                  <a:gd name="T0" fmla="*/ 63 w 72"/>
                  <a:gd name="T1" fmla="*/ 0 h 207"/>
                  <a:gd name="T2" fmla="*/ 54 w 72"/>
                  <a:gd name="T3" fmla="*/ 55 h 207"/>
                  <a:gd name="T4" fmla="*/ 72 w 72"/>
                  <a:gd name="T5" fmla="*/ 55 h 207"/>
                  <a:gd name="T6" fmla="*/ 65 w 72"/>
                  <a:gd name="T7" fmla="*/ 96 h 207"/>
                  <a:gd name="T8" fmla="*/ 46 w 72"/>
                  <a:gd name="T9" fmla="*/ 96 h 207"/>
                  <a:gd name="T10" fmla="*/ 36 w 72"/>
                  <a:gd name="T11" fmla="*/ 153 h 207"/>
                  <a:gd name="T12" fmla="*/ 35 w 72"/>
                  <a:gd name="T13" fmla="*/ 156 h 207"/>
                  <a:gd name="T14" fmla="*/ 35 w 72"/>
                  <a:gd name="T15" fmla="*/ 160 h 207"/>
                  <a:gd name="T16" fmla="*/ 35 w 72"/>
                  <a:gd name="T17" fmla="*/ 164 h 207"/>
                  <a:gd name="T18" fmla="*/ 35 w 72"/>
                  <a:gd name="T19" fmla="*/ 166 h 207"/>
                  <a:gd name="T20" fmla="*/ 35 w 72"/>
                  <a:gd name="T21" fmla="*/ 166 h 207"/>
                  <a:gd name="T22" fmla="*/ 36 w 72"/>
                  <a:gd name="T23" fmla="*/ 166 h 207"/>
                  <a:gd name="T24" fmla="*/ 38 w 72"/>
                  <a:gd name="T25" fmla="*/ 168 h 207"/>
                  <a:gd name="T26" fmla="*/ 40 w 72"/>
                  <a:gd name="T27" fmla="*/ 168 h 207"/>
                  <a:gd name="T28" fmla="*/ 41 w 72"/>
                  <a:gd name="T29" fmla="*/ 168 h 207"/>
                  <a:gd name="T30" fmla="*/ 44 w 72"/>
                  <a:gd name="T31" fmla="*/ 166 h 207"/>
                  <a:gd name="T32" fmla="*/ 47 w 72"/>
                  <a:gd name="T33" fmla="*/ 166 h 207"/>
                  <a:gd name="T34" fmla="*/ 50 w 72"/>
                  <a:gd name="T35" fmla="*/ 166 h 207"/>
                  <a:gd name="T36" fmla="*/ 47 w 72"/>
                  <a:gd name="T37" fmla="*/ 203 h 207"/>
                  <a:gd name="T38" fmla="*/ 41 w 72"/>
                  <a:gd name="T39" fmla="*/ 205 h 207"/>
                  <a:gd name="T40" fmla="*/ 34 w 72"/>
                  <a:gd name="T41" fmla="*/ 205 h 207"/>
                  <a:gd name="T42" fmla="*/ 28 w 72"/>
                  <a:gd name="T43" fmla="*/ 207 h 207"/>
                  <a:gd name="T44" fmla="*/ 23 w 72"/>
                  <a:gd name="T45" fmla="*/ 207 h 207"/>
                  <a:gd name="T46" fmla="*/ 17 w 72"/>
                  <a:gd name="T47" fmla="*/ 207 h 207"/>
                  <a:gd name="T48" fmla="*/ 12 w 72"/>
                  <a:gd name="T49" fmla="*/ 205 h 207"/>
                  <a:gd name="T50" fmla="*/ 8 w 72"/>
                  <a:gd name="T51" fmla="*/ 205 h 207"/>
                  <a:gd name="T52" fmla="*/ 4 w 72"/>
                  <a:gd name="T53" fmla="*/ 203 h 207"/>
                  <a:gd name="T54" fmla="*/ 3 w 72"/>
                  <a:gd name="T55" fmla="*/ 199 h 207"/>
                  <a:gd name="T56" fmla="*/ 1 w 72"/>
                  <a:gd name="T57" fmla="*/ 196 h 207"/>
                  <a:gd name="T58" fmla="*/ 0 w 72"/>
                  <a:gd name="T59" fmla="*/ 192 h 207"/>
                  <a:gd name="T60" fmla="*/ 0 w 72"/>
                  <a:gd name="T61" fmla="*/ 188 h 207"/>
                  <a:gd name="T62" fmla="*/ 0 w 72"/>
                  <a:gd name="T63" fmla="*/ 180 h 207"/>
                  <a:gd name="T64" fmla="*/ 0 w 72"/>
                  <a:gd name="T65" fmla="*/ 172 h 207"/>
                  <a:gd name="T66" fmla="*/ 1 w 72"/>
                  <a:gd name="T67" fmla="*/ 162 h 207"/>
                  <a:gd name="T68" fmla="*/ 3 w 72"/>
                  <a:gd name="T69" fmla="*/ 151 h 207"/>
                  <a:gd name="T70" fmla="*/ 12 w 72"/>
                  <a:gd name="T71" fmla="*/ 96 h 207"/>
                  <a:gd name="T72" fmla="*/ 0 w 72"/>
                  <a:gd name="T73" fmla="*/ 96 h 207"/>
                  <a:gd name="T74" fmla="*/ 8 w 72"/>
                  <a:gd name="T75" fmla="*/ 55 h 207"/>
                  <a:gd name="T76" fmla="*/ 20 w 72"/>
                  <a:gd name="T77" fmla="*/ 55 h 207"/>
                  <a:gd name="T78" fmla="*/ 25 w 72"/>
                  <a:gd name="T79" fmla="*/ 30 h 207"/>
                  <a:gd name="T80" fmla="*/ 63 w 72"/>
                  <a:gd name="T81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2" h="207">
                    <a:moveTo>
                      <a:pt x="63" y="0"/>
                    </a:moveTo>
                    <a:lnTo>
                      <a:pt x="54" y="55"/>
                    </a:lnTo>
                    <a:lnTo>
                      <a:pt x="72" y="55"/>
                    </a:lnTo>
                    <a:lnTo>
                      <a:pt x="65" y="96"/>
                    </a:lnTo>
                    <a:lnTo>
                      <a:pt x="46" y="96"/>
                    </a:lnTo>
                    <a:lnTo>
                      <a:pt x="36" y="153"/>
                    </a:lnTo>
                    <a:lnTo>
                      <a:pt x="35" y="156"/>
                    </a:lnTo>
                    <a:lnTo>
                      <a:pt x="35" y="160"/>
                    </a:lnTo>
                    <a:lnTo>
                      <a:pt x="35" y="164"/>
                    </a:lnTo>
                    <a:lnTo>
                      <a:pt x="35" y="166"/>
                    </a:lnTo>
                    <a:lnTo>
                      <a:pt x="35" y="166"/>
                    </a:lnTo>
                    <a:lnTo>
                      <a:pt x="36" y="166"/>
                    </a:lnTo>
                    <a:lnTo>
                      <a:pt x="38" y="168"/>
                    </a:lnTo>
                    <a:lnTo>
                      <a:pt x="40" y="168"/>
                    </a:lnTo>
                    <a:lnTo>
                      <a:pt x="41" y="168"/>
                    </a:lnTo>
                    <a:lnTo>
                      <a:pt x="44" y="166"/>
                    </a:lnTo>
                    <a:lnTo>
                      <a:pt x="47" y="166"/>
                    </a:lnTo>
                    <a:lnTo>
                      <a:pt x="50" y="166"/>
                    </a:lnTo>
                    <a:lnTo>
                      <a:pt x="47" y="203"/>
                    </a:lnTo>
                    <a:lnTo>
                      <a:pt x="41" y="205"/>
                    </a:lnTo>
                    <a:lnTo>
                      <a:pt x="34" y="205"/>
                    </a:lnTo>
                    <a:lnTo>
                      <a:pt x="28" y="207"/>
                    </a:lnTo>
                    <a:lnTo>
                      <a:pt x="23" y="207"/>
                    </a:lnTo>
                    <a:lnTo>
                      <a:pt x="17" y="207"/>
                    </a:lnTo>
                    <a:lnTo>
                      <a:pt x="12" y="205"/>
                    </a:lnTo>
                    <a:lnTo>
                      <a:pt x="8" y="205"/>
                    </a:lnTo>
                    <a:lnTo>
                      <a:pt x="4" y="203"/>
                    </a:lnTo>
                    <a:lnTo>
                      <a:pt x="3" y="199"/>
                    </a:lnTo>
                    <a:lnTo>
                      <a:pt x="1" y="196"/>
                    </a:lnTo>
                    <a:lnTo>
                      <a:pt x="0" y="192"/>
                    </a:lnTo>
                    <a:lnTo>
                      <a:pt x="0" y="188"/>
                    </a:lnTo>
                    <a:lnTo>
                      <a:pt x="0" y="180"/>
                    </a:lnTo>
                    <a:lnTo>
                      <a:pt x="0" y="172"/>
                    </a:lnTo>
                    <a:lnTo>
                      <a:pt x="1" y="162"/>
                    </a:lnTo>
                    <a:lnTo>
                      <a:pt x="3" y="151"/>
                    </a:lnTo>
                    <a:lnTo>
                      <a:pt x="12" y="96"/>
                    </a:lnTo>
                    <a:lnTo>
                      <a:pt x="0" y="96"/>
                    </a:lnTo>
                    <a:lnTo>
                      <a:pt x="8" y="55"/>
                    </a:lnTo>
                    <a:lnTo>
                      <a:pt x="20" y="55"/>
                    </a:lnTo>
                    <a:lnTo>
                      <a:pt x="25" y="3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27" name="Freeform 23"/>
              <p:cNvSpPr>
                <a:spLocks noEditPoints="1"/>
              </p:cNvSpPr>
              <p:nvPr/>
            </p:nvSpPr>
            <p:spPr bwMode="auto">
              <a:xfrm>
                <a:off x="7590" y="6015"/>
                <a:ext cx="110" cy="78"/>
              </a:xfrm>
              <a:custGeom>
                <a:avLst/>
                <a:gdLst>
                  <a:gd name="T0" fmla="*/ 18 w 110"/>
                  <a:gd name="T1" fmla="*/ 39 h 156"/>
                  <a:gd name="T2" fmla="*/ 24 w 110"/>
                  <a:gd name="T3" fmla="*/ 24 h 156"/>
                  <a:gd name="T4" fmla="*/ 34 w 110"/>
                  <a:gd name="T5" fmla="*/ 14 h 156"/>
                  <a:gd name="T6" fmla="*/ 43 w 110"/>
                  <a:gd name="T7" fmla="*/ 6 h 156"/>
                  <a:gd name="T8" fmla="*/ 55 w 110"/>
                  <a:gd name="T9" fmla="*/ 2 h 156"/>
                  <a:gd name="T10" fmla="*/ 68 w 110"/>
                  <a:gd name="T11" fmla="*/ 0 h 156"/>
                  <a:gd name="T12" fmla="*/ 88 w 110"/>
                  <a:gd name="T13" fmla="*/ 2 h 156"/>
                  <a:gd name="T14" fmla="*/ 99 w 110"/>
                  <a:gd name="T15" fmla="*/ 8 h 156"/>
                  <a:gd name="T16" fmla="*/ 106 w 110"/>
                  <a:gd name="T17" fmla="*/ 18 h 156"/>
                  <a:gd name="T18" fmla="*/ 110 w 110"/>
                  <a:gd name="T19" fmla="*/ 33 h 156"/>
                  <a:gd name="T20" fmla="*/ 109 w 110"/>
                  <a:gd name="T21" fmla="*/ 51 h 156"/>
                  <a:gd name="T22" fmla="*/ 95 w 110"/>
                  <a:gd name="T23" fmla="*/ 127 h 156"/>
                  <a:gd name="T24" fmla="*/ 94 w 110"/>
                  <a:gd name="T25" fmla="*/ 137 h 156"/>
                  <a:gd name="T26" fmla="*/ 94 w 110"/>
                  <a:gd name="T27" fmla="*/ 148 h 156"/>
                  <a:gd name="T28" fmla="*/ 62 w 110"/>
                  <a:gd name="T29" fmla="*/ 150 h 156"/>
                  <a:gd name="T30" fmla="*/ 62 w 110"/>
                  <a:gd name="T31" fmla="*/ 145 h 156"/>
                  <a:gd name="T32" fmla="*/ 62 w 110"/>
                  <a:gd name="T33" fmla="*/ 139 h 156"/>
                  <a:gd name="T34" fmla="*/ 54 w 110"/>
                  <a:gd name="T35" fmla="*/ 145 h 156"/>
                  <a:gd name="T36" fmla="*/ 41 w 110"/>
                  <a:gd name="T37" fmla="*/ 154 h 156"/>
                  <a:gd name="T38" fmla="*/ 25 w 110"/>
                  <a:gd name="T39" fmla="*/ 156 h 156"/>
                  <a:gd name="T40" fmla="*/ 7 w 110"/>
                  <a:gd name="T41" fmla="*/ 150 h 156"/>
                  <a:gd name="T42" fmla="*/ 0 w 110"/>
                  <a:gd name="T43" fmla="*/ 131 h 156"/>
                  <a:gd name="T44" fmla="*/ 3 w 110"/>
                  <a:gd name="T45" fmla="*/ 107 h 156"/>
                  <a:gd name="T46" fmla="*/ 11 w 110"/>
                  <a:gd name="T47" fmla="*/ 86 h 156"/>
                  <a:gd name="T48" fmla="*/ 27 w 110"/>
                  <a:gd name="T49" fmla="*/ 72 h 156"/>
                  <a:gd name="T50" fmla="*/ 51 w 110"/>
                  <a:gd name="T51" fmla="*/ 65 h 156"/>
                  <a:gd name="T52" fmla="*/ 64 w 110"/>
                  <a:gd name="T53" fmla="*/ 59 h 156"/>
                  <a:gd name="T54" fmla="*/ 75 w 110"/>
                  <a:gd name="T55" fmla="*/ 53 h 156"/>
                  <a:gd name="T56" fmla="*/ 75 w 110"/>
                  <a:gd name="T57" fmla="*/ 41 h 156"/>
                  <a:gd name="T58" fmla="*/ 72 w 110"/>
                  <a:gd name="T59" fmla="*/ 35 h 156"/>
                  <a:gd name="T60" fmla="*/ 63 w 110"/>
                  <a:gd name="T61" fmla="*/ 33 h 156"/>
                  <a:gd name="T62" fmla="*/ 54 w 110"/>
                  <a:gd name="T63" fmla="*/ 39 h 156"/>
                  <a:gd name="T64" fmla="*/ 48 w 110"/>
                  <a:gd name="T65" fmla="*/ 47 h 156"/>
                  <a:gd name="T66" fmla="*/ 66 w 110"/>
                  <a:gd name="T67" fmla="*/ 82 h 156"/>
                  <a:gd name="T68" fmla="*/ 54 w 110"/>
                  <a:gd name="T69" fmla="*/ 90 h 156"/>
                  <a:gd name="T70" fmla="*/ 42 w 110"/>
                  <a:gd name="T71" fmla="*/ 98 h 156"/>
                  <a:gd name="T72" fmla="*/ 38 w 110"/>
                  <a:gd name="T73" fmla="*/ 104 h 156"/>
                  <a:gd name="T74" fmla="*/ 35 w 110"/>
                  <a:gd name="T75" fmla="*/ 111 h 156"/>
                  <a:gd name="T76" fmla="*/ 35 w 110"/>
                  <a:gd name="T77" fmla="*/ 119 h 156"/>
                  <a:gd name="T78" fmla="*/ 41 w 110"/>
                  <a:gd name="T79" fmla="*/ 125 h 156"/>
                  <a:gd name="T80" fmla="*/ 49 w 110"/>
                  <a:gd name="T81" fmla="*/ 123 h 156"/>
                  <a:gd name="T82" fmla="*/ 56 w 110"/>
                  <a:gd name="T83" fmla="*/ 117 h 156"/>
                  <a:gd name="T84" fmla="*/ 62 w 110"/>
                  <a:gd name="T85" fmla="*/ 109 h 156"/>
                  <a:gd name="T86" fmla="*/ 67 w 110"/>
                  <a:gd name="T87" fmla="*/ 9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0" h="156">
                    <a:moveTo>
                      <a:pt x="47" y="51"/>
                    </a:moveTo>
                    <a:lnTo>
                      <a:pt x="17" y="45"/>
                    </a:lnTo>
                    <a:lnTo>
                      <a:pt x="18" y="39"/>
                    </a:lnTo>
                    <a:lnTo>
                      <a:pt x="20" y="33"/>
                    </a:lnTo>
                    <a:lnTo>
                      <a:pt x="22" y="27"/>
                    </a:lnTo>
                    <a:lnTo>
                      <a:pt x="24" y="24"/>
                    </a:lnTo>
                    <a:lnTo>
                      <a:pt x="27" y="20"/>
                    </a:lnTo>
                    <a:lnTo>
                      <a:pt x="31" y="16"/>
                    </a:lnTo>
                    <a:lnTo>
                      <a:pt x="34" y="14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3" y="6"/>
                    </a:lnTo>
                    <a:lnTo>
                      <a:pt x="47" y="4"/>
                    </a:lnTo>
                    <a:lnTo>
                      <a:pt x="50" y="4"/>
                    </a:lnTo>
                    <a:lnTo>
                      <a:pt x="55" y="2"/>
                    </a:lnTo>
                    <a:lnTo>
                      <a:pt x="59" y="2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2"/>
                    </a:lnTo>
                    <a:lnTo>
                      <a:pt x="88" y="2"/>
                    </a:lnTo>
                    <a:lnTo>
                      <a:pt x="93" y="4"/>
                    </a:lnTo>
                    <a:lnTo>
                      <a:pt x="96" y="6"/>
                    </a:lnTo>
                    <a:lnTo>
                      <a:pt x="99" y="8"/>
                    </a:lnTo>
                    <a:lnTo>
                      <a:pt x="103" y="12"/>
                    </a:lnTo>
                    <a:lnTo>
                      <a:pt x="105" y="16"/>
                    </a:lnTo>
                    <a:lnTo>
                      <a:pt x="106" y="18"/>
                    </a:lnTo>
                    <a:lnTo>
                      <a:pt x="109" y="24"/>
                    </a:lnTo>
                    <a:lnTo>
                      <a:pt x="110" y="27"/>
                    </a:lnTo>
                    <a:lnTo>
                      <a:pt x="110" y="33"/>
                    </a:lnTo>
                    <a:lnTo>
                      <a:pt x="110" y="39"/>
                    </a:lnTo>
                    <a:lnTo>
                      <a:pt x="109" y="45"/>
                    </a:lnTo>
                    <a:lnTo>
                      <a:pt x="109" y="51"/>
                    </a:lnTo>
                    <a:lnTo>
                      <a:pt x="107" y="55"/>
                    </a:lnTo>
                    <a:lnTo>
                      <a:pt x="96" y="123"/>
                    </a:lnTo>
                    <a:lnTo>
                      <a:pt x="95" y="127"/>
                    </a:lnTo>
                    <a:lnTo>
                      <a:pt x="95" y="131"/>
                    </a:lnTo>
                    <a:lnTo>
                      <a:pt x="94" y="135"/>
                    </a:lnTo>
                    <a:lnTo>
                      <a:pt x="94" y="137"/>
                    </a:lnTo>
                    <a:lnTo>
                      <a:pt x="94" y="141"/>
                    </a:lnTo>
                    <a:lnTo>
                      <a:pt x="94" y="145"/>
                    </a:lnTo>
                    <a:lnTo>
                      <a:pt x="94" y="148"/>
                    </a:lnTo>
                    <a:lnTo>
                      <a:pt x="95" y="152"/>
                    </a:lnTo>
                    <a:lnTo>
                      <a:pt x="63" y="152"/>
                    </a:lnTo>
                    <a:lnTo>
                      <a:pt x="62" y="150"/>
                    </a:lnTo>
                    <a:lnTo>
                      <a:pt x="62" y="148"/>
                    </a:lnTo>
                    <a:lnTo>
                      <a:pt x="62" y="146"/>
                    </a:lnTo>
                    <a:lnTo>
                      <a:pt x="62" y="145"/>
                    </a:lnTo>
                    <a:lnTo>
                      <a:pt x="62" y="143"/>
                    </a:lnTo>
                    <a:lnTo>
                      <a:pt x="62" y="141"/>
                    </a:lnTo>
                    <a:lnTo>
                      <a:pt x="62" y="139"/>
                    </a:lnTo>
                    <a:lnTo>
                      <a:pt x="62" y="137"/>
                    </a:lnTo>
                    <a:lnTo>
                      <a:pt x="57" y="141"/>
                    </a:lnTo>
                    <a:lnTo>
                      <a:pt x="54" y="145"/>
                    </a:lnTo>
                    <a:lnTo>
                      <a:pt x="49" y="148"/>
                    </a:lnTo>
                    <a:lnTo>
                      <a:pt x="46" y="152"/>
                    </a:lnTo>
                    <a:lnTo>
                      <a:pt x="41" y="154"/>
                    </a:lnTo>
                    <a:lnTo>
                      <a:pt x="35" y="154"/>
                    </a:lnTo>
                    <a:lnTo>
                      <a:pt x="31" y="156"/>
                    </a:lnTo>
                    <a:lnTo>
                      <a:pt x="25" y="156"/>
                    </a:lnTo>
                    <a:lnTo>
                      <a:pt x="18" y="156"/>
                    </a:lnTo>
                    <a:lnTo>
                      <a:pt x="12" y="152"/>
                    </a:lnTo>
                    <a:lnTo>
                      <a:pt x="7" y="150"/>
                    </a:lnTo>
                    <a:lnTo>
                      <a:pt x="3" y="145"/>
                    </a:lnTo>
                    <a:lnTo>
                      <a:pt x="1" y="139"/>
                    </a:lnTo>
                    <a:lnTo>
                      <a:pt x="0" y="131"/>
                    </a:lnTo>
                    <a:lnTo>
                      <a:pt x="0" y="123"/>
                    </a:lnTo>
                    <a:lnTo>
                      <a:pt x="1" y="115"/>
                    </a:lnTo>
                    <a:lnTo>
                      <a:pt x="3" y="107"/>
                    </a:lnTo>
                    <a:lnTo>
                      <a:pt x="6" y="98"/>
                    </a:lnTo>
                    <a:lnTo>
                      <a:pt x="8" y="92"/>
                    </a:lnTo>
                    <a:lnTo>
                      <a:pt x="11" y="86"/>
                    </a:lnTo>
                    <a:lnTo>
                      <a:pt x="16" y="80"/>
                    </a:lnTo>
                    <a:lnTo>
                      <a:pt x="22" y="76"/>
                    </a:lnTo>
                    <a:lnTo>
                      <a:pt x="27" y="72"/>
                    </a:lnTo>
                    <a:lnTo>
                      <a:pt x="35" y="70"/>
                    </a:lnTo>
                    <a:lnTo>
                      <a:pt x="44" y="66"/>
                    </a:lnTo>
                    <a:lnTo>
                      <a:pt x="51" y="65"/>
                    </a:lnTo>
                    <a:lnTo>
                      <a:pt x="57" y="61"/>
                    </a:lnTo>
                    <a:lnTo>
                      <a:pt x="60" y="61"/>
                    </a:lnTo>
                    <a:lnTo>
                      <a:pt x="64" y="59"/>
                    </a:lnTo>
                    <a:lnTo>
                      <a:pt x="68" y="57"/>
                    </a:lnTo>
                    <a:lnTo>
                      <a:pt x="72" y="55"/>
                    </a:lnTo>
                    <a:lnTo>
                      <a:pt x="75" y="53"/>
                    </a:lnTo>
                    <a:lnTo>
                      <a:pt x="76" y="47"/>
                    </a:lnTo>
                    <a:lnTo>
                      <a:pt x="76" y="43"/>
                    </a:lnTo>
                    <a:lnTo>
                      <a:pt x="75" y="41"/>
                    </a:lnTo>
                    <a:lnTo>
                      <a:pt x="74" y="39"/>
                    </a:lnTo>
                    <a:lnTo>
                      <a:pt x="73" y="37"/>
                    </a:lnTo>
                    <a:lnTo>
                      <a:pt x="72" y="35"/>
                    </a:lnTo>
                    <a:lnTo>
                      <a:pt x="70" y="33"/>
                    </a:lnTo>
                    <a:lnTo>
                      <a:pt x="66" y="33"/>
                    </a:lnTo>
                    <a:lnTo>
                      <a:pt x="63" y="33"/>
                    </a:lnTo>
                    <a:lnTo>
                      <a:pt x="59" y="35"/>
                    </a:lnTo>
                    <a:lnTo>
                      <a:pt x="56" y="37"/>
                    </a:lnTo>
                    <a:lnTo>
                      <a:pt x="54" y="39"/>
                    </a:lnTo>
                    <a:lnTo>
                      <a:pt x="51" y="41"/>
                    </a:lnTo>
                    <a:lnTo>
                      <a:pt x="50" y="43"/>
                    </a:lnTo>
                    <a:lnTo>
                      <a:pt x="48" y="47"/>
                    </a:lnTo>
                    <a:lnTo>
                      <a:pt x="47" y="51"/>
                    </a:lnTo>
                    <a:close/>
                    <a:moveTo>
                      <a:pt x="70" y="80"/>
                    </a:moveTo>
                    <a:lnTo>
                      <a:pt x="66" y="82"/>
                    </a:lnTo>
                    <a:lnTo>
                      <a:pt x="62" y="86"/>
                    </a:lnTo>
                    <a:lnTo>
                      <a:pt x="58" y="88"/>
                    </a:lnTo>
                    <a:lnTo>
                      <a:pt x="54" y="90"/>
                    </a:lnTo>
                    <a:lnTo>
                      <a:pt x="49" y="92"/>
                    </a:lnTo>
                    <a:lnTo>
                      <a:pt x="46" y="94"/>
                    </a:lnTo>
                    <a:lnTo>
                      <a:pt x="42" y="98"/>
                    </a:lnTo>
                    <a:lnTo>
                      <a:pt x="40" y="100"/>
                    </a:lnTo>
                    <a:lnTo>
                      <a:pt x="39" y="102"/>
                    </a:lnTo>
                    <a:lnTo>
                      <a:pt x="38" y="104"/>
                    </a:lnTo>
                    <a:lnTo>
                      <a:pt x="36" y="107"/>
                    </a:lnTo>
                    <a:lnTo>
                      <a:pt x="35" y="109"/>
                    </a:lnTo>
                    <a:lnTo>
                      <a:pt x="35" y="111"/>
                    </a:lnTo>
                    <a:lnTo>
                      <a:pt x="35" y="115"/>
                    </a:lnTo>
                    <a:lnTo>
                      <a:pt x="35" y="117"/>
                    </a:lnTo>
                    <a:lnTo>
                      <a:pt x="35" y="119"/>
                    </a:lnTo>
                    <a:lnTo>
                      <a:pt x="38" y="121"/>
                    </a:lnTo>
                    <a:lnTo>
                      <a:pt x="39" y="123"/>
                    </a:lnTo>
                    <a:lnTo>
                      <a:pt x="41" y="125"/>
                    </a:lnTo>
                    <a:lnTo>
                      <a:pt x="42" y="125"/>
                    </a:lnTo>
                    <a:lnTo>
                      <a:pt x="46" y="125"/>
                    </a:lnTo>
                    <a:lnTo>
                      <a:pt x="49" y="123"/>
                    </a:lnTo>
                    <a:lnTo>
                      <a:pt x="51" y="123"/>
                    </a:lnTo>
                    <a:lnTo>
                      <a:pt x="54" y="121"/>
                    </a:lnTo>
                    <a:lnTo>
                      <a:pt x="56" y="117"/>
                    </a:lnTo>
                    <a:lnTo>
                      <a:pt x="58" y="115"/>
                    </a:lnTo>
                    <a:lnTo>
                      <a:pt x="60" y="111"/>
                    </a:lnTo>
                    <a:lnTo>
                      <a:pt x="62" y="109"/>
                    </a:lnTo>
                    <a:lnTo>
                      <a:pt x="64" y="107"/>
                    </a:lnTo>
                    <a:lnTo>
                      <a:pt x="65" y="102"/>
                    </a:lnTo>
                    <a:lnTo>
                      <a:pt x="67" y="98"/>
                    </a:lnTo>
                    <a:lnTo>
                      <a:pt x="68" y="92"/>
                    </a:lnTo>
                    <a:lnTo>
                      <a:pt x="70" y="8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7701" y="5989"/>
                <a:ext cx="71" cy="102"/>
              </a:xfrm>
              <a:custGeom>
                <a:avLst/>
                <a:gdLst>
                  <a:gd name="T0" fmla="*/ 36 w 71"/>
                  <a:gd name="T1" fmla="*/ 0 h 203"/>
                  <a:gd name="T2" fmla="*/ 71 w 71"/>
                  <a:gd name="T3" fmla="*/ 0 h 203"/>
                  <a:gd name="T4" fmla="*/ 34 w 71"/>
                  <a:gd name="T5" fmla="*/ 203 h 203"/>
                  <a:gd name="T6" fmla="*/ 0 w 71"/>
                  <a:gd name="T7" fmla="*/ 203 h 203"/>
                  <a:gd name="T8" fmla="*/ 36 w 71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03">
                    <a:moveTo>
                      <a:pt x="36" y="0"/>
                    </a:moveTo>
                    <a:lnTo>
                      <a:pt x="71" y="0"/>
                    </a:lnTo>
                    <a:lnTo>
                      <a:pt x="34" y="203"/>
                    </a:lnTo>
                    <a:lnTo>
                      <a:pt x="0" y="20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5522" y="5855"/>
                <a:ext cx="140" cy="103"/>
              </a:xfrm>
              <a:custGeom>
                <a:avLst/>
                <a:gdLst>
                  <a:gd name="T0" fmla="*/ 102 w 140"/>
                  <a:gd name="T1" fmla="*/ 0 h 207"/>
                  <a:gd name="T2" fmla="*/ 140 w 140"/>
                  <a:gd name="T3" fmla="*/ 0 h 207"/>
                  <a:gd name="T4" fmla="*/ 118 w 140"/>
                  <a:gd name="T5" fmla="*/ 123 h 207"/>
                  <a:gd name="T6" fmla="*/ 116 w 140"/>
                  <a:gd name="T7" fmla="*/ 131 h 207"/>
                  <a:gd name="T8" fmla="*/ 114 w 140"/>
                  <a:gd name="T9" fmla="*/ 139 h 207"/>
                  <a:gd name="T10" fmla="*/ 111 w 140"/>
                  <a:gd name="T11" fmla="*/ 148 h 207"/>
                  <a:gd name="T12" fmla="*/ 109 w 140"/>
                  <a:gd name="T13" fmla="*/ 156 h 207"/>
                  <a:gd name="T14" fmla="*/ 106 w 140"/>
                  <a:gd name="T15" fmla="*/ 164 h 207"/>
                  <a:gd name="T16" fmla="*/ 102 w 140"/>
                  <a:gd name="T17" fmla="*/ 172 h 207"/>
                  <a:gd name="T18" fmla="*/ 98 w 140"/>
                  <a:gd name="T19" fmla="*/ 180 h 207"/>
                  <a:gd name="T20" fmla="*/ 93 w 140"/>
                  <a:gd name="T21" fmla="*/ 186 h 207"/>
                  <a:gd name="T22" fmla="*/ 88 w 140"/>
                  <a:gd name="T23" fmla="*/ 191 h 207"/>
                  <a:gd name="T24" fmla="*/ 84 w 140"/>
                  <a:gd name="T25" fmla="*/ 195 h 207"/>
                  <a:gd name="T26" fmla="*/ 79 w 140"/>
                  <a:gd name="T27" fmla="*/ 199 h 207"/>
                  <a:gd name="T28" fmla="*/ 76 w 140"/>
                  <a:gd name="T29" fmla="*/ 201 h 207"/>
                  <a:gd name="T30" fmla="*/ 69 w 140"/>
                  <a:gd name="T31" fmla="*/ 203 h 207"/>
                  <a:gd name="T32" fmla="*/ 62 w 140"/>
                  <a:gd name="T33" fmla="*/ 205 h 207"/>
                  <a:gd name="T34" fmla="*/ 55 w 140"/>
                  <a:gd name="T35" fmla="*/ 207 h 207"/>
                  <a:gd name="T36" fmla="*/ 48 w 140"/>
                  <a:gd name="T37" fmla="*/ 207 h 207"/>
                  <a:gd name="T38" fmla="*/ 44 w 140"/>
                  <a:gd name="T39" fmla="*/ 207 h 207"/>
                  <a:gd name="T40" fmla="*/ 39 w 140"/>
                  <a:gd name="T41" fmla="*/ 207 h 207"/>
                  <a:gd name="T42" fmla="*/ 35 w 140"/>
                  <a:gd name="T43" fmla="*/ 207 h 207"/>
                  <a:gd name="T44" fmla="*/ 30 w 140"/>
                  <a:gd name="T45" fmla="*/ 207 h 207"/>
                  <a:gd name="T46" fmla="*/ 25 w 140"/>
                  <a:gd name="T47" fmla="*/ 207 h 207"/>
                  <a:gd name="T48" fmla="*/ 21 w 140"/>
                  <a:gd name="T49" fmla="*/ 205 h 207"/>
                  <a:gd name="T50" fmla="*/ 17 w 140"/>
                  <a:gd name="T51" fmla="*/ 201 h 207"/>
                  <a:gd name="T52" fmla="*/ 14 w 140"/>
                  <a:gd name="T53" fmla="*/ 199 h 207"/>
                  <a:gd name="T54" fmla="*/ 12 w 140"/>
                  <a:gd name="T55" fmla="*/ 195 h 207"/>
                  <a:gd name="T56" fmla="*/ 8 w 140"/>
                  <a:gd name="T57" fmla="*/ 191 h 207"/>
                  <a:gd name="T58" fmla="*/ 6 w 140"/>
                  <a:gd name="T59" fmla="*/ 186 h 207"/>
                  <a:gd name="T60" fmla="*/ 4 w 140"/>
                  <a:gd name="T61" fmla="*/ 182 h 207"/>
                  <a:gd name="T62" fmla="*/ 3 w 140"/>
                  <a:gd name="T63" fmla="*/ 176 h 207"/>
                  <a:gd name="T64" fmla="*/ 1 w 140"/>
                  <a:gd name="T65" fmla="*/ 170 h 207"/>
                  <a:gd name="T66" fmla="*/ 0 w 140"/>
                  <a:gd name="T67" fmla="*/ 164 h 207"/>
                  <a:gd name="T68" fmla="*/ 0 w 140"/>
                  <a:gd name="T69" fmla="*/ 158 h 207"/>
                  <a:gd name="T70" fmla="*/ 0 w 140"/>
                  <a:gd name="T71" fmla="*/ 148 h 207"/>
                  <a:gd name="T72" fmla="*/ 1 w 140"/>
                  <a:gd name="T73" fmla="*/ 139 h 207"/>
                  <a:gd name="T74" fmla="*/ 3 w 140"/>
                  <a:gd name="T75" fmla="*/ 131 h 207"/>
                  <a:gd name="T76" fmla="*/ 4 w 140"/>
                  <a:gd name="T77" fmla="*/ 123 h 207"/>
                  <a:gd name="T78" fmla="*/ 25 w 140"/>
                  <a:gd name="T79" fmla="*/ 0 h 207"/>
                  <a:gd name="T80" fmla="*/ 62 w 140"/>
                  <a:gd name="T81" fmla="*/ 0 h 207"/>
                  <a:gd name="T82" fmla="*/ 40 w 140"/>
                  <a:gd name="T83" fmla="*/ 125 h 207"/>
                  <a:gd name="T84" fmla="*/ 39 w 140"/>
                  <a:gd name="T85" fmla="*/ 133 h 207"/>
                  <a:gd name="T86" fmla="*/ 39 w 140"/>
                  <a:gd name="T87" fmla="*/ 141 h 207"/>
                  <a:gd name="T88" fmla="*/ 39 w 140"/>
                  <a:gd name="T89" fmla="*/ 147 h 207"/>
                  <a:gd name="T90" fmla="*/ 40 w 140"/>
                  <a:gd name="T91" fmla="*/ 150 h 207"/>
                  <a:gd name="T92" fmla="*/ 43 w 140"/>
                  <a:gd name="T93" fmla="*/ 154 h 207"/>
                  <a:gd name="T94" fmla="*/ 46 w 140"/>
                  <a:gd name="T95" fmla="*/ 158 h 207"/>
                  <a:gd name="T96" fmla="*/ 49 w 140"/>
                  <a:gd name="T97" fmla="*/ 160 h 207"/>
                  <a:gd name="T98" fmla="*/ 54 w 140"/>
                  <a:gd name="T99" fmla="*/ 160 h 207"/>
                  <a:gd name="T100" fmla="*/ 59 w 140"/>
                  <a:gd name="T101" fmla="*/ 160 h 207"/>
                  <a:gd name="T102" fmla="*/ 62 w 140"/>
                  <a:gd name="T103" fmla="*/ 158 h 207"/>
                  <a:gd name="T104" fmla="*/ 65 w 140"/>
                  <a:gd name="T105" fmla="*/ 156 h 207"/>
                  <a:gd name="T106" fmla="*/ 69 w 140"/>
                  <a:gd name="T107" fmla="*/ 152 h 207"/>
                  <a:gd name="T108" fmla="*/ 72 w 140"/>
                  <a:gd name="T109" fmla="*/ 147 h 207"/>
                  <a:gd name="T110" fmla="*/ 76 w 140"/>
                  <a:gd name="T111" fmla="*/ 141 h 207"/>
                  <a:gd name="T112" fmla="*/ 78 w 140"/>
                  <a:gd name="T113" fmla="*/ 133 h 207"/>
                  <a:gd name="T114" fmla="*/ 79 w 140"/>
                  <a:gd name="T115" fmla="*/ 125 h 207"/>
                  <a:gd name="T116" fmla="*/ 102 w 140"/>
                  <a:gd name="T117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0" h="207">
                    <a:moveTo>
                      <a:pt x="102" y="0"/>
                    </a:moveTo>
                    <a:lnTo>
                      <a:pt x="140" y="0"/>
                    </a:lnTo>
                    <a:lnTo>
                      <a:pt x="118" y="123"/>
                    </a:lnTo>
                    <a:lnTo>
                      <a:pt x="116" y="131"/>
                    </a:lnTo>
                    <a:lnTo>
                      <a:pt x="114" y="139"/>
                    </a:lnTo>
                    <a:lnTo>
                      <a:pt x="111" y="148"/>
                    </a:lnTo>
                    <a:lnTo>
                      <a:pt x="109" y="156"/>
                    </a:lnTo>
                    <a:lnTo>
                      <a:pt x="106" y="164"/>
                    </a:lnTo>
                    <a:lnTo>
                      <a:pt x="102" y="172"/>
                    </a:lnTo>
                    <a:lnTo>
                      <a:pt x="98" y="180"/>
                    </a:lnTo>
                    <a:lnTo>
                      <a:pt x="93" y="186"/>
                    </a:lnTo>
                    <a:lnTo>
                      <a:pt x="88" y="191"/>
                    </a:lnTo>
                    <a:lnTo>
                      <a:pt x="84" y="195"/>
                    </a:lnTo>
                    <a:lnTo>
                      <a:pt x="79" y="199"/>
                    </a:lnTo>
                    <a:lnTo>
                      <a:pt x="76" y="201"/>
                    </a:lnTo>
                    <a:lnTo>
                      <a:pt x="69" y="203"/>
                    </a:lnTo>
                    <a:lnTo>
                      <a:pt x="62" y="205"/>
                    </a:lnTo>
                    <a:lnTo>
                      <a:pt x="55" y="207"/>
                    </a:lnTo>
                    <a:lnTo>
                      <a:pt x="48" y="207"/>
                    </a:lnTo>
                    <a:lnTo>
                      <a:pt x="44" y="207"/>
                    </a:lnTo>
                    <a:lnTo>
                      <a:pt x="39" y="207"/>
                    </a:lnTo>
                    <a:lnTo>
                      <a:pt x="35" y="207"/>
                    </a:lnTo>
                    <a:lnTo>
                      <a:pt x="30" y="207"/>
                    </a:lnTo>
                    <a:lnTo>
                      <a:pt x="25" y="207"/>
                    </a:lnTo>
                    <a:lnTo>
                      <a:pt x="21" y="205"/>
                    </a:lnTo>
                    <a:lnTo>
                      <a:pt x="17" y="201"/>
                    </a:lnTo>
                    <a:lnTo>
                      <a:pt x="14" y="199"/>
                    </a:lnTo>
                    <a:lnTo>
                      <a:pt x="12" y="195"/>
                    </a:lnTo>
                    <a:lnTo>
                      <a:pt x="8" y="191"/>
                    </a:lnTo>
                    <a:lnTo>
                      <a:pt x="6" y="186"/>
                    </a:lnTo>
                    <a:lnTo>
                      <a:pt x="4" y="182"/>
                    </a:lnTo>
                    <a:lnTo>
                      <a:pt x="3" y="176"/>
                    </a:lnTo>
                    <a:lnTo>
                      <a:pt x="1" y="170"/>
                    </a:lnTo>
                    <a:lnTo>
                      <a:pt x="0" y="164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1" y="139"/>
                    </a:lnTo>
                    <a:lnTo>
                      <a:pt x="3" y="131"/>
                    </a:lnTo>
                    <a:lnTo>
                      <a:pt x="4" y="123"/>
                    </a:lnTo>
                    <a:lnTo>
                      <a:pt x="25" y="0"/>
                    </a:lnTo>
                    <a:lnTo>
                      <a:pt x="62" y="0"/>
                    </a:lnTo>
                    <a:lnTo>
                      <a:pt x="40" y="125"/>
                    </a:lnTo>
                    <a:lnTo>
                      <a:pt x="39" y="133"/>
                    </a:lnTo>
                    <a:lnTo>
                      <a:pt x="39" y="141"/>
                    </a:lnTo>
                    <a:lnTo>
                      <a:pt x="39" y="147"/>
                    </a:lnTo>
                    <a:lnTo>
                      <a:pt x="40" y="150"/>
                    </a:lnTo>
                    <a:lnTo>
                      <a:pt x="43" y="154"/>
                    </a:lnTo>
                    <a:lnTo>
                      <a:pt x="46" y="158"/>
                    </a:lnTo>
                    <a:lnTo>
                      <a:pt x="49" y="160"/>
                    </a:lnTo>
                    <a:lnTo>
                      <a:pt x="54" y="160"/>
                    </a:lnTo>
                    <a:lnTo>
                      <a:pt x="59" y="160"/>
                    </a:lnTo>
                    <a:lnTo>
                      <a:pt x="62" y="158"/>
                    </a:lnTo>
                    <a:lnTo>
                      <a:pt x="65" y="156"/>
                    </a:lnTo>
                    <a:lnTo>
                      <a:pt x="69" y="152"/>
                    </a:lnTo>
                    <a:lnTo>
                      <a:pt x="72" y="147"/>
                    </a:lnTo>
                    <a:lnTo>
                      <a:pt x="76" y="141"/>
                    </a:lnTo>
                    <a:lnTo>
                      <a:pt x="78" y="133"/>
                    </a:lnTo>
                    <a:lnTo>
                      <a:pt x="79" y="125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5647" y="5880"/>
                <a:ext cx="112" cy="77"/>
              </a:xfrm>
              <a:custGeom>
                <a:avLst/>
                <a:gdLst>
                  <a:gd name="T0" fmla="*/ 26 w 112"/>
                  <a:gd name="T1" fmla="*/ 4 h 154"/>
                  <a:gd name="T2" fmla="*/ 57 w 112"/>
                  <a:gd name="T3" fmla="*/ 4 h 154"/>
                  <a:gd name="T4" fmla="*/ 54 w 112"/>
                  <a:gd name="T5" fmla="*/ 29 h 154"/>
                  <a:gd name="T6" fmla="*/ 58 w 112"/>
                  <a:gd name="T7" fmla="*/ 21 h 154"/>
                  <a:gd name="T8" fmla="*/ 63 w 112"/>
                  <a:gd name="T9" fmla="*/ 16 h 154"/>
                  <a:gd name="T10" fmla="*/ 68 w 112"/>
                  <a:gd name="T11" fmla="*/ 12 h 154"/>
                  <a:gd name="T12" fmla="*/ 71 w 112"/>
                  <a:gd name="T13" fmla="*/ 8 h 154"/>
                  <a:gd name="T14" fmla="*/ 76 w 112"/>
                  <a:gd name="T15" fmla="*/ 6 h 154"/>
                  <a:gd name="T16" fmla="*/ 80 w 112"/>
                  <a:gd name="T17" fmla="*/ 2 h 154"/>
                  <a:gd name="T18" fmla="*/ 85 w 112"/>
                  <a:gd name="T19" fmla="*/ 0 h 154"/>
                  <a:gd name="T20" fmla="*/ 89 w 112"/>
                  <a:gd name="T21" fmla="*/ 0 h 154"/>
                  <a:gd name="T22" fmla="*/ 96 w 112"/>
                  <a:gd name="T23" fmla="*/ 2 h 154"/>
                  <a:gd name="T24" fmla="*/ 102 w 112"/>
                  <a:gd name="T25" fmla="*/ 4 h 154"/>
                  <a:gd name="T26" fmla="*/ 106 w 112"/>
                  <a:gd name="T27" fmla="*/ 10 h 154"/>
                  <a:gd name="T28" fmla="*/ 110 w 112"/>
                  <a:gd name="T29" fmla="*/ 16 h 154"/>
                  <a:gd name="T30" fmla="*/ 112 w 112"/>
                  <a:gd name="T31" fmla="*/ 23 h 154"/>
                  <a:gd name="T32" fmla="*/ 112 w 112"/>
                  <a:gd name="T33" fmla="*/ 33 h 154"/>
                  <a:gd name="T34" fmla="*/ 112 w 112"/>
                  <a:gd name="T35" fmla="*/ 45 h 154"/>
                  <a:gd name="T36" fmla="*/ 110 w 112"/>
                  <a:gd name="T37" fmla="*/ 60 h 154"/>
                  <a:gd name="T38" fmla="*/ 93 w 112"/>
                  <a:gd name="T39" fmla="*/ 154 h 154"/>
                  <a:gd name="T40" fmla="*/ 60 w 112"/>
                  <a:gd name="T41" fmla="*/ 154 h 154"/>
                  <a:gd name="T42" fmla="*/ 74 w 112"/>
                  <a:gd name="T43" fmla="*/ 74 h 154"/>
                  <a:gd name="T44" fmla="*/ 76 w 112"/>
                  <a:gd name="T45" fmla="*/ 66 h 154"/>
                  <a:gd name="T46" fmla="*/ 76 w 112"/>
                  <a:gd name="T47" fmla="*/ 60 h 154"/>
                  <a:gd name="T48" fmla="*/ 76 w 112"/>
                  <a:gd name="T49" fmla="*/ 56 h 154"/>
                  <a:gd name="T50" fmla="*/ 74 w 112"/>
                  <a:gd name="T51" fmla="*/ 53 h 154"/>
                  <a:gd name="T52" fmla="*/ 73 w 112"/>
                  <a:gd name="T53" fmla="*/ 51 h 154"/>
                  <a:gd name="T54" fmla="*/ 71 w 112"/>
                  <a:gd name="T55" fmla="*/ 47 h 154"/>
                  <a:gd name="T56" fmla="*/ 70 w 112"/>
                  <a:gd name="T57" fmla="*/ 45 h 154"/>
                  <a:gd name="T58" fmla="*/ 68 w 112"/>
                  <a:gd name="T59" fmla="*/ 45 h 154"/>
                  <a:gd name="T60" fmla="*/ 64 w 112"/>
                  <a:gd name="T61" fmla="*/ 45 h 154"/>
                  <a:gd name="T62" fmla="*/ 61 w 112"/>
                  <a:gd name="T63" fmla="*/ 47 h 154"/>
                  <a:gd name="T64" fmla="*/ 57 w 112"/>
                  <a:gd name="T65" fmla="*/ 51 h 154"/>
                  <a:gd name="T66" fmla="*/ 55 w 112"/>
                  <a:gd name="T67" fmla="*/ 55 h 154"/>
                  <a:gd name="T68" fmla="*/ 53 w 112"/>
                  <a:gd name="T69" fmla="*/ 60 h 154"/>
                  <a:gd name="T70" fmla="*/ 52 w 112"/>
                  <a:gd name="T71" fmla="*/ 66 h 154"/>
                  <a:gd name="T72" fmla="*/ 49 w 112"/>
                  <a:gd name="T73" fmla="*/ 74 h 154"/>
                  <a:gd name="T74" fmla="*/ 47 w 112"/>
                  <a:gd name="T75" fmla="*/ 82 h 154"/>
                  <a:gd name="T76" fmla="*/ 34 w 112"/>
                  <a:gd name="T77" fmla="*/ 154 h 154"/>
                  <a:gd name="T78" fmla="*/ 0 w 112"/>
                  <a:gd name="T79" fmla="*/ 154 h 154"/>
                  <a:gd name="T80" fmla="*/ 26 w 112"/>
                  <a:gd name="T81" fmla="*/ 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2" h="154">
                    <a:moveTo>
                      <a:pt x="26" y="4"/>
                    </a:moveTo>
                    <a:lnTo>
                      <a:pt x="57" y="4"/>
                    </a:lnTo>
                    <a:lnTo>
                      <a:pt x="54" y="29"/>
                    </a:lnTo>
                    <a:lnTo>
                      <a:pt x="58" y="21"/>
                    </a:lnTo>
                    <a:lnTo>
                      <a:pt x="63" y="16"/>
                    </a:lnTo>
                    <a:lnTo>
                      <a:pt x="68" y="12"/>
                    </a:lnTo>
                    <a:lnTo>
                      <a:pt x="71" y="8"/>
                    </a:lnTo>
                    <a:lnTo>
                      <a:pt x="76" y="6"/>
                    </a:lnTo>
                    <a:lnTo>
                      <a:pt x="80" y="2"/>
                    </a:lnTo>
                    <a:lnTo>
                      <a:pt x="85" y="0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06" y="10"/>
                    </a:lnTo>
                    <a:lnTo>
                      <a:pt x="110" y="16"/>
                    </a:lnTo>
                    <a:lnTo>
                      <a:pt x="112" y="23"/>
                    </a:lnTo>
                    <a:lnTo>
                      <a:pt x="112" y="33"/>
                    </a:lnTo>
                    <a:lnTo>
                      <a:pt x="112" y="45"/>
                    </a:lnTo>
                    <a:lnTo>
                      <a:pt x="110" y="60"/>
                    </a:lnTo>
                    <a:lnTo>
                      <a:pt x="93" y="154"/>
                    </a:lnTo>
                    <a:lnTo>
                      <a:pt x="60" y="154"/>
                    </a:lnTo>
                    <a:lnTo>
                      <a:pt x="74" y="74"/>
                    </a:lnTo>
                    <a:lnTo>
                      <a:pt x="76" y="66"/>
                    </a:lnTo>
                    <a:lnTo>
                      <a:pt x="76" y="60"/>
                    </a:lnTo>
                    <a:lnTo>
                      <a:pt x="76" y="56"/>
                    </a:lnTo>
                    <a:lnTo>
                      <a:pt x="74" y="53"/>
                    </a:lnTo>
                    <a:lnTo>
                      <a:pt x="73" y="51"/>
                    </a:lnTo>
                    <a:lnTo>
                      <a:pt x="71" y="47"/>
                    </a:lnTo>
                    <a:lnTo>
                      <a:pt x="70" y="45"/>
                    </a:lnTo>
                    <a:lnTo>
                      <a:pt x="68" y="45"/>
                    </a:lnTo>
                    <a:lnTo>
                      <a:pt x="64" y="45"/>
                    </a:lnTo>
                    <a:lnTo>
                      <a:pt x="61" y="47"/>
                    </a:lnTo>
                    <a:lnTo>
                      <a:pt x="57" y="51"/>
                    </a:lnTo>
                    <a:lnTo>
                      <a:pt x="55" y="55"/>
                    </a:lnTo>
                    <a:lnTo>
                      <a:pt x="53" y="60"/>
                    </a:lnTo>
                    <a:lnTo>
                      <a:pt x="52" y="66"/>
                    </a:lnTo>
                    <a:lnTo>
                      <a:pt x="49" y="74"/>
                    </a:lnTo>
                    <a:lnTo>
                      <a:pt x="47" y="82"/>
                    </a:lnTo>
                    <a:lnTo>
                      <a:pt x="34" y="154"/>
                    </a:lnTo>
                    <a:lnTo>
                      <a:pt x="0" y="154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31" name="Freeform 27"/>
              <p:cNvSpPr>
                <a:spLocks noEditPoints="1"/>
              </p:cNvSpPr>
              <p:nvPr/>
            </p:nvSpPr>
            <p:spPr bwMode="auto">
              <a:xfrm>
                <a:off x="5763" y="5855"/>
                <a:ext cx="69" cy="102"/>
              </a:xfrm>
              <a:custGeom>
                <a:avLst/>
                <a:gdLst>
                  <a:gd name="T0" fmla="*/ 36 w 69"/>
                  <a:gd name="T1" fmla="*/ 0 h 205"/>
                  <a:gd name="T2" fmla="*/ 69 w 69"/>
                  <a:gd name="T3" fmla="*/ 0 h 205"/>
                  <a:gd name="T4" fmla="*/ 64 w 69"/>
                  <a:gd name="T5" fmla="*/ 37 h 205"/>
                  <a:gd name="T6" fmla="*/ 29 w 69"/>
                  <a:gd name="T7" fmla="*/ 37 h 205"/>
                  <a:gd name="T8" fmla="*/ 36 w 69"/>
                  <a:gd name="T9" fmla="*/ 0 h 205"/>
                  <a:gd name="T10" fmla="*/ 26 w 69"/>
                  <a:gd name="T11" fmla="*/ 55 h 205"/>
                  <a:gd name="T12" fmla="*/ 60 w 69"/>
                  <a:gd name="T13" fmla="*/ 55 h 205"/>
                  <a:gd name="T14" fmla="*/ 34 w 69"/>
                  <a:gd name="T15" fmla="*/ 205 h 205"/>
                  <a:gd name="T16" fmla="*/ 0 w 69"/>
                  <a:gd name="T17" fmla="*/ 205 h 205"/>
                  <a:gd name="T18" fmla="*/ 26 w 69"/>
                  <a:gd name="T19" fmla="*/ 5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205">
                    <a:moveTo>
                      <a:pt x="36" y="0"/>
                    </a:moveTo>
                    <a:lnTo>
                      <a:pt x="69" y="0"/>
                    </a:lnTo>
                    <a:lnTo>
                      <a:pt x="64" y="37"/>
                    </a:lnTo>
                    <a:lnTo>
                      <a:pt x="29" y="37"/>
                    </a:lnTo>
                    <a:lnTo>
                      <a:pt x="36" y="0"/>
                    </a:lnTo>
                    <a:close/>
                    <a:moveTo>
                      <a:pt x="26" y="55"/>
                    </a:moveTo>
                    <a:lnTo>
                      <a:pt x="60" y="55"/>
                    </a:lnTo>
                    <a:lnTo>
                      <a:pt x="34" y="205"/>
                    </a:lnTo>
                    <a:lnTo>
                      <a:pt x="0" y="205"/>
                    </a:lnTo>
                    <a:lnTo>
                      <a:pt x="26" y="55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5834" y="5882"/>
                <a:ext cx="103" cy="75"/>
              </a:xfrm>
              <a:custGeom>
                <a:avLst/>
                <a:gdLst>
                  <a:gd name="T0" fmla="*/ 0 w 103"/>
                  <a:gd name="T1" fmla="*/ 0 h 150"/>
                  <a:gd name="T2" fmla="*/ 34 w 103"/>
                  <a:gd name="T3" fmla="*/ 0 h 150"/>
                  <a:gd name="T4" fmla="*/ 34 w 103"/>
                  <a:gd name="T5" fmla="*/ 95 h 150"/>
                  <a:gd name="T6" fmla="*/ 68 w 103"/>
                  <a:gd name="T7" fmla="*/ 0 h 150"/>
                  <a:gd name="T8" fmla="*/ 103 w 103"/>
                  <a:gd name="T9" fmla="*/ 0 h 150"/>
                  <a:gd name="T10" fmla="*/ 39 w 103"/>
                  <a:gd name="T11" fmla="*/ 150 h 150"/>
                  <a:gd name="T12" fmla="*/ 9 w 103"/>
                  <a:gd name="T13" fmla="*/ 150 h 150"/>
                  <a:gd name="T14" fmla="*/ 0 w 103"/>
                  <a:gd name="T15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150">
                    <a:moveTo>
                      <a:pt x="0" y="0"/>
                    </a:moveTo>
                    <a:lnTo>
                      <a:pt x="34" y="0"/>
                    </a:lnTo>
                    <a:lnTo>
                      <a:pt x="34" y="95"/>
                    </a:lnTo>
                    <a:lnTo>
                      <a:pt x="68" y="0"/>
                    </a:lnTo>
                    <a:lnTo>
                      <a:pt x="103" y="0"/>
                    </a:lnTo>
                    <a:lnTo>
                      <a:pt x="39" y="150"/>
                    </a:lnTo>
                    <a:lnTo>
                      <a:pt x="9" y="1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33" name="Freeform 29"/>
              <p:cNvSpPr>
                <a:spLocks noEditPoints="1"/>
              </p:cNvSpPr>
              <p:nvPr/>
            </p:nvSpPr>
            <p:spPr bwMode="auto">
              <a:xfrm>
                <a:off x="5922" y="5880"/>
                <a:ext cx="105" cy="78"/>
              </a:xfrm>
              <a:custGeom>
                <a:avLst/>
                <a:gdLst>
                  <a:gd name="T0" fmla="*/ 33 w 105"/>
                  <a:gd name="T1" fmla="*/ 94 h 156"/>
                  <a:gd name="T2" fmla="*/ 32 w 105"/>
                  <a:gd name="T3" fmla="*/ 107 h 156"/>
                  <a:gd name="T4" fmla="*/ 33 w 105"/>
                  <a:gd name="T5" fmla="*/ 115 h 156"/>
                  <a:gd name="T6" fmla="*/ 38 w 105"/>
                  <a:gd name="T7" fmla="*/ 121 h 156"/>
                  <a:gd name="T8" fmla="*/ 44 w 105"/>
                  <a:gd name="T9" fmla="*/ 123 h 156"/>
                  <a:gd name="T10" fmla="*/ 49 w 105"/>
                  <a:gd name="T11" fmla="*/ 121 h 156"/>
                  <a:gd name="T12" fmla="*/ 55 w 105"/>
                  <a:gd name="T13" fmla="*/ 119 h 156"/>
                  <a:gd name="T14" fmla="*/ 58 w 105"/>
                  <a:gd name="T15" fmla="*/ 115 h 156"/>
                  <a:gd name="T16" fmla="*/ 63 w 105"/>
                  <a:gd name="T17" fmla="*/ 109 h 156"/>
                  <a:gd name="T18" fmla="*/ 89 w 105"/>
                  <a:gd name="T19" fmla="*/ 127 h 156"/>
                  <a:gd name="T20" fmla="*/ 76 w 105"/>
                  <a:gd name="T21" fmla="*/ 142 h 156"/>
                  <a:gd name="T22" fmla="*/ 64 w 105"/>
                  <a:gd name="T23" fmla="*/ 150 h 156"/>
                  <a:gd name="T24" fmla="*/ 48 w 105"/>
                  <a:gd name="T25" fmla="*/ 156 h 156"/>
                  <a:gd name="T26" fmla="*/ 30 w 105"/>
                  <a:gd name="T27" fmla="*/ 156 h 156"/>
                  <a:gd name="T28" fmla="*/ 16 w 105"/>
                  <a:gd name="T29" fmla="*/ 152 h 156"/>
                  <a:gd name="T30" fmla="*/ 8 w 105"/>
                  <a:gd name="T31" fmla="*/ 144 h 156"/>
                  <a:gd name="T32" fmla="*/ 2 w 105"/>
                  <a:gd name="T33" fmla="*/ 131 h 156"/>
                  <a:gd name="T34" fmla="*/ 0 w 105"/>
                  <a:gd name="T35" fmla="*/ 113 h 156"/>
                  <a:gd name="T36" fmla="*/ 0 w 105"/>
                  <a:gd name="T37" fmla="*/ 92 h 156"/>
                  <a:gd name="T38" fmla="*/ 5 w 105"/>
                  <a:gd name="T39" fmla="*/ 62 h 156"/>
                  <a:gd name="T40" fmla="*/ 17 w 105"/>
                  <a:gd name="T41" fmla="*/ 35 h 156"/>
                  <a:gd name="T42" fmla="*/ 30 w 105"/>
                  <a:gd name="T43" fmla="*/ 17 h 156"/>
                  <a:gd name="T44" fmla="*/ 38 w 105"/>
                  <a:gd name="T45" fmla="*/ 10 h 156"/>
                  <a:gd name="T46" fmla="*/ 48 w 105"/>
                  <a:gd name="T47" fmla="*/ 4 h 156"/>
                  <a:gd name="T48" fmla="*/ 59 w 105"/>
                  <a:gd name="T49" fmla="*/ 0 h 156"/>
                  <a:gd name="T50" fmla="*/ 73 w 105"/>
                  <a:gd name="T51" fmla="*/ 0 h 156"/>
                  <a:gd name="T52" fmla="*/ 88 w 105"/>
                  <a:gd name="T53" fmla="*/ 6 h 156"/>
                  <a:gd name="T54" fmla="*/ 97 w 105"/>
                  <a:gd name="T55" fmla="*/ 17 h 156"/>
                  <a:gd name="T56" fmla="*/ 103 w 105"/>
                  <a:gd name="T57" fmla="*/ 31 h 156"/>
                  <a:gd name="T58" fmla="*/ 105 w 105"/>
                  <a:gd name="T59" fmla="*/ 49 h 156"/>
                  <a:gd name="T60" fmla="*/ 104 w 105"/>
                  <a:gd name="T61" fmla="*/ 74 h 156"/>
                  <a:gd name="T62" fmla="*/ 101 w 105"/>
                  <a:gd name="T63" fmla="*/ 94 h 156"/>
                  <a:gd name="T64" fmla="*/ 72 w 105"/>
                  <a:gd name="T65" fmla="*/ 56 h 156"/>
                  <a:gd name="T66" fmla="*/ 71 w 105"/>
                  <a:gd name="T67" fmla="*/ 45 h 156"/>
                  <a:gd name="T68" fmla="*/ 67 w 105"/>
                  <a:gd name="T69" fmla="*/ 39 h 156"/>
                  <a:gd name="T70" fmla="*/ 63 w 105"/>
                  <a:gd name="T71" fmla="*/ 35 h 156"/>
                  <a:gd name="T72" fmla="*/ 56 w 105"/>
                  <a:gd name="T73" fmla="*/ 35 h 156"/>
                  <a:gd name="T74" fmla="*/ 49 w 105"/>
                  <a:gd name="T75" fmla="*/ 41 h 156"/>
                  <a:gd name="T76" fmla="*/ 43 w 105"/>
                  <a:gd name="T77" fmla="*/ 49 h 156"/>
                  <a:gd name="T78" fmla="*/ 39 w 105"/>
                  <a:gd name="T79" fmla="*/ 58 h 156"/>
                  <a:gd name="T80" fmla="*/ 72 w 105"/>
                  <a:gd name="T81" fmla="*/ 6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156">
                    <a:moveTo>
                      <a:pt x="101" y="94"/>
                    </a:moveTo>
                    <a:lnTo>
                      <a:pt x="33" y="94"/>
                    </a:lnTo>
                    <a:lnTo>
                      <a:pt x="32" y="101"/>
                    </a:lnTo>
                    <a:lnTo>
                      <a:pt x="32" y="107"/>
                    </a:lnTo>
                    <a:lnTo>
                      <a:pt x="32" y="111"/>
                    </a:lnTo>
                    <a:lnTo>
                      <a:pt x="33" y="115"/>
                    </a:lnTo>
                    <a:lnTo>
                      <a:pt x="34" y="117"/>
                    </a:lnTo>
                    <a:lnTo>
                      <a:pt x="38" y="121"/>
                    </a:lnTo>
                    <a:lnTo>
                      <a:pt x="40" y="123"/>
                    </a:lnTo>
                    <a:lnTo>
                      <a:pt x="44" y="123"/>
                    </a:lnTo>
                    <a:lnTo>
                      <a:pt x="47" y="123"/>
                    </a:lnTo>
                    <a:lnTo>
                      <a:pt x="49" y="121"/>
                    </a:lnTo>
                    <a:lnTo>
                      <a:pt x="52" y="121"/>
                    </a:lnTo>
                    <a:lnTo>
                      <a:pt x="55" y="119"/>
                    </a:lnTo>
                    <a:lnTo>
                      <a:pt x="56" y="117"/>
                    </a:lnTo>
                    <a:lnTo>
                      <a:pt x="58" y="115"/>
                    </a:lnTo>
                    <a:lnTo>
                      <a:pt x="60" y="113"/>
                    </a:lnTo>
                    <a:lnTo>
                      <a:pt x="63" y="109"/>
                    </a:lnTo>
                    <a:lnTo>
                      <a:pt x="95" y="115"/>
                    </a:lnTo>
                    <a:lnTo>
                      <a:pt x="89" y="127"/>
                    </a:lnTo>
                    <a:lnTo>
                      <a:pt x="83" y="135"/>
                    </a:lnTo>
                    <a:lnTo>
                      <a:pt x="76" y="142"/>
                    </a:lnTo>
                    <a:lnTo>
                      <a:pt x="71" y="146"/>
                    </a:lnTo>
                    <a:lnTo>
                      <a:pt x="64" y="150"/>
                    </a:lnTo>
                    <a:lnTo>
                      <a:pt x="56" y="154"/>
                    </a:lnTo>
                    <a:lnTo>
                      <a:pt x="48" y="156"/>
                    </a:lnTo>
                    <a:lnTo>
                      <a:pt x="38" y="156"/>
                    </a:lnTo>
                    <a:lnTo>
                      <a:pt x="30" y="156"/>
                    </a:lnTo>
                    <a:lnTo>
                      <a:pt x="23" y="154"/>
                    </a:lnTo>
                    <a:lnTo>
                      <a:pt x="16" y="152"/>
                    </a:lnTo>
                    <a:lnTo>
                      <a:pt x="11" y="150"/>
                    </a:lnTo>
                    <a:lnTo>
                      <a:pt x="8" y="144"/>
                    </a:lnTo>
                    <a:lnTo>
                      <a:pt x="4" y="138"/>
                    </a:lnTo>
                    <a:lnTo>
                      <a:pt x="2" y="13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0" y="92"/>
                    </a:lnTo>
                    <a:lnTo>
                      <a:pt x="2" y="80"/>
                    </a:lnTo>
                    <a:lnTo>
                      <a:pt x="5" y="62"/>
                    </a:lnTo>
                    <a:lnTo>
                      <a:pt x="10" y="49"/>
                    </a:lnTo>
                    <a:lnTo>
                      <a:pt x="17" y="35"/>
                    </a:lnTo>
                    <a:lnTo>
                      <a:pt x="25" y="23"/>
                    </a:lnTo>
                    <a:lnTo>
                      <a:pt x="30" y="17"/>
                    </a:lnTo>
                    <a:lnTo>
                      <a:pt x="33" y="14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8" y="4"/>
                    </a:lnTo>
                    <a:lnTo>
                      <a:pt x="54" y="2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1" y="2"/>
                    </a:lnTo>
                    <a:lnTo>
                      <a:pt x="88" y="6"/>
                    </a:lnTo>
                    <a:lnTo>
                      <a:pt x="92" y="12"/>
                    </a:lnTo>
                    <a:lnTo>
                      <a:pt x="97" y="17"/>
                    </a:lnTo>
                    <a:lnTo>
                      <a:pt x="101" y="23"/>
                    </a:lnTo>
                    <a:lnTo>
                      <a:pt x="103" y="31"/>
                    </a:lnTo>
                    <a:lnTo>
                      <a:pt x="104" y="39"/>
                    </a:lnTo>
                    <a:lnTo>
                      <a:pt x="105" y="49"/>
                    </a:lnTo>
                    <a:lnTo>
                      <a:pt x="105" y="60"/>
                    </a:lnTo>
                    <a:lnTo>
                      <a:pt x="104" y="74"/>
                    </a:lnTo>
                    <a:lnTo>
                      <a:pt x="102" y="88"/>
                    </a:lnTo>
                    <a:lnTo>
                      <a:pt x="101" y="94"/>
                    </a:lnTo>
                    <a:close/>
                    <a:moveTo>
                      <a:pt x="72" y="64"/>
                    </a:moveTo>
                    <a:lnTo>
                      <a:pt x="72" y="56"/>
                    </a:lnTo>
                    <a:lnTo>
                      <a:pt x="72" y="51"/>
                    </a:lnTo>
                    <a:lnTo>
                      <a:pt x="71" y="45"/>
                    </a:lnTo>
                    <a:lnTo>
                      <a:pt x="70" y="43"/>
                    </a:lnTo>
                    <a:lnTo>
                      <a:pt x="67" y="39"/>
                    </a:lnTo>
                    <a:lnTo>
                      <a:pt x="65" y="37"/>
                    </a:lnTo>
                    <a:lnTo>
                      <a:pt x="63" y="35"/>
                    </a:lnTo>
                    <a:lnTo>
                      <a:pt x="59" y="35"/>
                    </a:lnTo>
                    <a:lnTo>
                      <a:pt x="56" y="35"/>
                    </a:lnTo>
                    <a:lnTo>
                      <a:pt x="52" y="37"/>
                    </a:lnTo>
                    <a:lnTo>
                      <a:pt x="49" y="41"/>
                    </a:lnTo>
                    <a:lnTo>
                      <a:pt x="46" y="45"/>
                    </a:lnTo>
                    <a:lnTo>
                      <a:pt x="43" y="49"/>
                    </a:lnTo>
                    <a:lnTo>
                      <a:pt x="41" y="55"/>
                    </a:lnTo>
                    <a:lnTo>
                      <a:pt x="39" y="58"/>
                    </a:lnTo>
                    <a:lnTo>
                      <a:pt x="38" y="64"/>
                    </a:lnTo>
                    <a:lnTo>
                      <a:pt x="72" y="6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6028" y="5880"/>
                <a:ext cx="95" cy="77"/>
              </a:xfrm>
              <a:custGeom>
                <a:avLst/>
                <a:gdLst>
                  <a:gd name="T0" fmla="*/ 27 w 95"/>
                  <a:gd name="T1" fmla="*/ 4 h 154"/>
                  <a:gd name="T2" fmla="*/ 57 w 95"/>
                  <a:gd name="T3" fmla="*/ 4 h 154"/>
                  <a:gd name="T4" fmla="*/ 53 w 95"/>
                  <a:gd name="T5" fmla="*/ 29 h 154"/>
                  <a:gd name="T6" fmla="*/ 57 w 95"/>
                  <a:gd name="T7" fmla="*/ 21 h 154"/>
                  <a:gd name="T8" fmla="*/ 61 w 95"/>
                  <a:gd name="T9" fmla="*/ 16 h 154"/>
                  <a:gd name="T10" fmla="*/ 64 w 95"/>
                  <a:gd name="T11" fmla="*/ 12 h 154"/>
                  <a:gd name="T12" fmla="*/ 67 w 95"/>
                  <a:gd name="T13" fmla="*/ 8 h 154"/>
                  <a:gd name="T14" fmla="*/ 70 w 95"/>
                  <a:gd name="T15" fmla="*/ 6 h 154"/>
                  <a:gd name="T16" fmla="*/ 74 w 95"/>
                  <a:gd name="T17" fmla="*/ 2 h 154"/>
                  <a:gd name="T18" fmla="*/ 77 w 95"/>
                  <a:gd name="T19" fmla="*/ 0 h 154"/>
                  <a:gd name="T20" fmla="*/ 80 w 95"/>
                  <a:gd name="T21" fmla="*/ 0 h 154"/>
                  <a:gd name="T22" fmla="*/ 84 w 95"/>
                  <a:gd name="T23" fmla="*/ 0 h 154"/>
                  <a:gd name="T24" fmla="*/ 87 w 95"/>
                  <a:gd name="T25" fmla="*/ 2 h 154"/>
                  <a:gd name="T26" fmla="*/ 92 w 95"/>
                  <a:gd name="T27" fmla="*/ 6 h 154"/>
                  <a:gd name="T28" fmla="*/ 95 w 95"/>
                  <a:gd name="T29" fmla="*/ 10 h 154"/>
                  <a:gd name="T30" fmla="*/ 77 w 95"/>
                  <a:gd name="T31" fmla="*/ 51 h 154"/>
                  <a:gd name="T32" fmla="*/ 75 w 95"/>
                  <a:gd name="T33" fmla="*/ 49 h 154"/>
                  <a:gd name="T34" fmla="*/ 72 w 95"/>
                  <a:gd name="T35" fmla="*/ 47 h 154"/>
                  <a:gd name="T36" fmla="*/ 70 w 95"/>
                  <a:gd name="T37" fmla="*/ 45 h 154"/>
                  <a:gd name="T38" fmla="*/ 68 w 95"/>
                  <a:gd name="T39" fmla="*/ 45 h 154"/>
                  <a:gd name="T40" fmla="*/ 65 w 95"/>
                  <a:gd name="T41" fmla="*/ 45 h 154"/>
                  <a:gd name="T42" fmla="*/ 62 w 95"/>
                  <a:gd name="T43" fmla="*/ 47 h 154"/>
                  <a:gd name="T44" fmla="*/ 59 w 95"/>
                  <a:gd name="T45" fmla="*/ 51 h 154"/>
                  <a:gd name="T46" fmla="*/ 56 w 95"/>
                  <a:gd name="T47" fmla="*/ 56 h 154"/>
                  <a:gd name="T48" fmla="*/ 53 w 95"/>
                  <a:gd name="T49" fmla="*/ 64 h 154"/>
                  <a:gd name="T50" fmla="*/ 49 w 95"/>
                  <a:gd name="T51" fmla="*/ 74 h 154"/>
                  <a:gd name="T52" fmla="*/ 46 w 95"/>
                  <a:gd name="T53" fmla="*/ 90 h 154"/>
                  <a:gd name="T54" fmla="*/ 43 w 95"/>
                  <a:gd name="T55" fmla="*/ 105 h 154"/>
                  <a:gd name="T56" fmla="*/ 35 w 95"/>
                  <a:gd name="T57" fmla="*/ 154 h 154"/>
                  <a:gd name="T58" fmla="*/ 0 w 95"/>
                  <a:gd name="T59" fmla="*/ 154 h 154"/>
                  <a:gd name="T60" fmla="*/ 27 w 95"/>
                  <a:gd name="T61" fmla="*/ 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54">
                    <a:moveTo>
                      <a:pt x="27" y="4"/>
                    </a:moveTo>
                    <a:lnTo>
                      <a:pt x="57" y="4"/>
                    </a:lnTo>
                    <a:lnTo>
                      <a:pt x="53" y="29"/>
                    </a:lnTo>
                    <a:lnTo>
                      <a:pt x="57" y="21"/>
                    </a:lnTo>
                    <a:lnTo>
                      <a:pt x="61" y="16"/>
                    </a:lnTo>
                    <a:lnTo>
                      <a:pt x="64" y="12"/>
                    </a:lnTo>
                    <a:lnTo>
                      <a:pt x="67" y="8"/>
                    </a:lnTo>
                    <a:lnTo>
                      <a:pt x="70" y="6"/>
                    </a:lnTo>
                    <a:lnTo>
                      <a:pt x="74" y="2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4" y="0"/>
                    </a:lnTo>
                    <a:lnTo>
                      <a:pt x="87" y="2"/>
                    </a:lnTo>
                    <a:lnTo>
                      <a:pt x="92" y="6"/>
                    </a:lnTo>
                    <a:lnTo>
                      <a:pt x="95" y="10"/>
                    </a:lnTo>
                    <a:lnTo>
                      <a:pt x="77" y="51"/>
                    </a:lnTo>
                    <a:lnTo>
                      <a:pt x="75" y="49"/>
                    </a:lnTo>
                    <a:lnTo>
                      <a:pt x="72" y="47"/>
                    </a:lnTo>
                    <a:lnTo>
                      <a:pt x="70" y="45"/>
                    </a:lnTo>
                    <a:lnTo>
                      <a:pt x="68" y="45"/>
                    </a:lnTo>
                    <a:lnTo>
                      <a:pt x="65" y="45"/>
                    </a:lnTo>
                    <a:lnTo>
                      <a:pt x="62" y="47"/>
                    </a:lnTo>
                    <a:lnTo>
                      <a:pt x="59" y="51"/>
                    </a:lnTo>
                    <a:lnTo>
                      <a:pt x="56" y="56"/>
                    </a:lnTo>
                    <a:lnTo>
                      <a:pt x="53" y="64"/>
                    </a:lnTo>
                    <a:lnTo>
                      <a:pt x="49" y="74"/>
                    </a:lnTo>
                    <a:lnTo>
                      <a:pt x="46" y="90"/>
                    </a:lnTo>
                    <a:lnTo>
                      <a:pt x="43" y="105"/>
                    </a:lnTo>
                    <a:lnTo>
                      <a:pt x="35" y="154"/>
                    </a:lnTo>
                    <a:lnTo>
                      <a:pt x="0" y="154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auto">
              <a:xfrm>
                <a:off x="6108" y="5880"/>
                <a:ext cx="102" cy="78"/>
              </a:xfrm>
              <a:custGeom>
                <a:avLst/>
                <a:gdLst>
                  <a:gd name="T0" fmla="*/ 35 w 102"/>
                  <a:gd name="T1" fmla="*/ 107 h 156"/>
                  <a:gd name="T2" fmla="*/ 36 w 102"/>
                  <a:gd name="T3" fmla="*/ 115 h 156"/>
                  <a:gd name="T4" fmla="*/ 37 w 102"/>
                  <a:gd name="T5" fmla="*/ 119 h 156"/>
                  <a:gd name="T6" fmla="*/ 40 w 102"/>
                  <a:gd name="T7" fmla="*/ 123 h 156"/>
                  <a:gd name="T8" fmla="*/ 46 w 102"/>
                  <a:gd name="T9" fmla="*/ 125 h 156"/>
                  <a:gd name="T10" fmla="*/ 52 w 102"/>
                  <a:gd name="T11" fmla="*/ 123 h 156"/>
                  <a:gd name="T12" fmla="*/ 58 w 102"/>
                  <a:gd name="T13" fmla="*/ 121 h 156"/>
                  <a:gd name="T14" fmla="*/ 60 w 102"/>
                  <a:gd name="T15" fmla="*/ 117 h 156"/>
                  <a:gd name="T16" fmla="*/ 62 w 102"/>
                  <a:gd name="T17" fmla="*/ 111 h 156"/>
                  <a:gd name="T18" fmla="*/ 62 w 102"/>
                  <a:gd name="T19" fmla="*/ 107 h 156"/>
                  <a:gd name="T20" fmla="*/ 60 w 102"/>
                  <a:gd name="T21" fmla="*/ 103 h 156"/>
                  <a:gd name="T22" fmla="*/ 55 w 102"/>
                  <a:gd name="T23" fmla="*/ 99 h 156"/>
                  <a:gd name="T24" fmla="*/ 46 w 102"/>
                  <a:gd name="T25" fmla="*/ 97 h 156"/>
                  <a:gd name="T26" fmla="*/ 32 w 102"/>
                  <a:gd name="T27" fmla="*/ 92 h 156"/>
                  <a:gd name="T28" fmla="*/ 24 w 102"/>
                  <a:gd name="T29" fmla="*/ 88 h 156"/>
                  <a:gd name="T30" fmla="*/ 19 w 102"/>
                  <a:gd name="T31" fmla="*/ 82 h 156"/>
                  <a:gd name="T32" fmla="*/ 15 w 102"/>
                  <a:gd name="T33" fmla="*/ 74 h 156"/>
                  <a:gd name="T34" fmla="*/ 14 w 102"/>
                  <a:gd name="T35" fmla="*/ 60 h 156"/>
                  <a:gd name="T36" fmla="*/ 15 w 102"/>
                  <a:gd name="T37" fmla="*/ 47 h 156"/>
                  <a:gd name="T38" fmla="*/ 19 w 102"/>
                  <a:gd name="T39" fmla="*/ 35 h 156"/>
                  <a:gd name="T40" fmla="*/ 24 w 102"/>
                  <a:gd name="T41" fmla="*/ 23 h 156"/>
                  <a:gd name="T42" fmla="*/ 32 w 102"/>
                  <a:gd name="T43" fmla="*/ 16 h 156"/>
                  <a:gd name="T44" fmla="*/ 40 w 102"/>
                  <a:gd name="T45" fmla="*/ 8 h 156"/>
                  <a:gd name="T46" fmla="*/ 52 w 102"/>
                  <a:gd name="T47" fmla="*/ 2 h 156"/>
                  <a:gd name="T48" fmla="*/ 66 w 102"/>
                  <a:gd name="T49" fmla="*/ 0 h 156"/>
                  <a:gd name="T50" fmla="*/ 78 w 102"/>
                  <a:gd name="T51" fmla="*/ 2 h 156"/>
                  <a:gd name="T52" fmla="*/ 87 w 102"/>
                  <a:gd name="T53" fmla="*/ 4 h 156"/>
                  <a:gd name="T54" fmla="*/ 93 w 102"/>
                  <a:gd name="T55" fmla="*/ 10 h 156"/>
                  <a:gd name="T56" fmla="*/ 98 w 102"/>
                  <a:gd name="T57" fmla="*/ 17 h 156"/>
                  <a:gd name="T58" fmla="*/ 100 w 102"/>
                  <a:gd name="T59" fmla="*/ 29 h 156"/>
                  <a:gd name="T60" fmla="*/ 102 w 102"/>
                  <a:gd name="T61" fmla="*/ 41 h 156"/>
                  <a:gd name="T62" fmla="*/ 70 w 102"/>
                  <a:gd name="T63" fmla="*/ 43 h 156"/>
                  <a:gd name="T64" fmla="*/ 68 w 102"/>
                  <a:gd name="T65" fmla="*/ 39 h 156"/>
                  <a:gd name="T66" fmla="*/ 66 w 102"/>
                  <a:gd name="T67" fmla="*/ 35 h 156"/>
                  <a:gd name="T68" fmla="*/ 61 w 102"/>
                  <a:gd name="T69" fmla="*/ 33 h 156"/>
                  <a:gd name="T70" fmla="*/ 56 w 102"/>
                  <a:gd name="T71" fmla="*/ 33 h 156"/>
                  <a:gd name="T72" fmla="*/ 52 w 102"/>
                  <a:gd name="T73" fmla="*/ 35 h 156"/>
                  <a:gd name="T74" fmla="*/ 48 w 102"/>
                  <a:gd name="T75" fmla="*/ 37 h 156"/>
                  <a:gd name="T76" fmla="*/ 46 w 102"/>
                  <a:gd name="T77" fmla="*/ 43 h 156"/>
                  <a:gd name="T78" fmla="*/ 45 w 102"/>
                  <a:gd name="T79" fmla="*/ 47 h 156"/>
                  <a:gd name="T80" fmla="*/ 46 w 102"/>
                  <a:gd name="T81" fmla="*/ 53 h 156"/>
                  <a:gd name="T82" fmla="*/ 48 w 102"/>
                  <a:gd name="T83" fmla="*/ 55 h 156"/>
                  <a:gd name="T84" fmla="*/ 55 w 102"/>
                  <a:gd name="T85" fmla="*/ 58 h 156"/>
                  <a:gd name="T86" fmla="*/ 68 w 102"/>
                  <a:gd name="T87" fmla="*/ 60 h 156"/>
                  <a:gd name="T88" fmla="*/ 79 w 102"/>
                  <a:gd name="T89" fmla="*/ 64 h 156"/>
                  <a:gd name="T90" fmla="*/ 86 w 102"/>
                  <a:gd name="T91" fmla="*/ 70 h 156"/>
                  <a:gd name="T92" fmla="*/ 92 w 102"/>
                  <a:gd name="T93" fmla="*/ 78 h 156"/>
                  <a:gd name="T94" fmla="*/ 94 w 102"/>
                  <a:gd name="T95" fmla="*/ 88 h 156"/>
                  <a:gd name="T96" fmla="*/ 95 w 102"/>
                  <a:gd name="T97" fmla="*/ 99 h 156"/>
                  <a:gd name="T98" fmla="*/ 92 w 102"/>
                  <a:gd name="T99" fmla="*/ 113 h 156"/>
                  <a:gd name="T100" fmla="*/ 87 w 102"/>
                  <a:gd name="T101" fmla="*/ 127 h 156"/>
                  <a:gd name="T102" fmla="*/ 81 w 102"/>
                  <a:gd name="T103" fmla="*/ 136 h 156"/>
                  <a:gd name="T104" fmla="*/ 71 w 102"/>
                  <a:gd name="T105" fmla="*/ 146 h 156"/>
                  <a:gd name="T106" fmla="*/ 61 w 102"/>
                  <a:gd name="T107" fmla="*/ 152 h 156"/>
                  <a:gd name="T108" fmla="*/ 46 w 102"/>
                  <a:gd name="T109" fmla="*/ 156 h 156"/>
                  <a:gd name="T110" fmla="*/ 27 w 102"/>
                  <a:gd name="T111" fmla="*/ 156 h 156"/>
                  <a:gd name="T112" fmla="*/ 12 w 102"/>
                  <a:gd name="T113" fmla="*/ 150 h 156"/>
                  <a:gd name="T114" fmla="*/ 4 w 102"/>
                  <a:gd name="T115" fmla="*/ 138 h 156"/>
                  <a:gd name="T116" fmla="*/ 0 w 102"/>
                  <a:gd name="T117" fmla="*/ 12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2" h="156">
                    <a:moveTo>
                      <a:pt x="0" y="111"/>
                    </a:moveTo>
                    <a:lnTo>
                      <a:pt x="35" y="107"/>
                    </a:lnTo>
                    <a:lnTo>
                      <a:pt x="35" y="111"/>
                    </a:lnTo>
                    <a:lnTo>
                      <a:pt x="36" y="115"/>
                    </a:lnTo>
                    <a:lnTo>
                      <a:pt x="36" y="117"/>
                    </a:lnTo>
                    <a:lnTo>
                      <a:pt x="37" y="119"/>
                    </a:lnTo>
                    <a:lnTo>
                      <a:pt x="39" y="121"/>
                    </a:lnTo>
                    <a:lnTo>
                      <a:pt x="40" y="123"/>
                    </a:lnTo>
                    <a:lnTo>
                      <a:pt x="43" y="125"/>
                    </a:lnTo>
                    <a:lnTo>
                      <a:pt x="46" y="125"/>
                    </a:lnTo>
                    <a:lnTo>
                      <a:pt x="50" y="125"/>
                    </a:lnTo>
                    <a:lnTo>
                      <a:pt x="52" y="123"/>
                    </a:lnTo>
                    <a:lnTo>
                      <a:pt x="55" y="123"/>
                    </a:lnTo>
                    <a:lnTo>
                      <a:pt x="58" y="121"/>
                    </a:lnTo>
                    <a:lnTo>
                      <a:pt x="59" y="119"/>
                    </a:lnTo>
                    <a:lnTo>
                      <a:pt x="60" y="117"/>
                    </a:lnTo>
                    <a:lnTo>
                      <a:pt x="61" y="113"/>
                    </a:lnTo>
                    <a:lnTo>
                      <a:pt x="62" y="111"/>
                    </a:lnTo>
                    <a:lnTo>
                      <a:pt x="62" y="109"/>
                    </a:lnTo>
                    <a:lnTo>
                      <a:pt x="62" y="107"/>
                    </a:lnTo>
                    <a:lnTo>
                      <a:pt x="61" y="105"/>
                    </a:lnTo>
                    <a:lnTo>
                      <a:pt x="60" y="103"/>
                    </a:lnTo>
                    <a:lnTo>
                      <a:pt x="59" y="101"/>
                    </a:lnTo>
                    <a:lnTo>
                      <a:pt x="55" y="99"/>
                    </a:lnTo>
                    <a:lnTo>
                      <a:pt x="52" y="97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2"/>
                    </a:lnTo>
                    <a:lnTo>
                      <a:pt x="28" y="90"/>
                    </a:lnTo>
                    <a:lnTo>
                      <a:pt x="24" y="88"/>
                    </a:lnTo>
                    <a:lnTo>
                      <a:pt x="22" y="84"/>
                    </a:lnTo>
                    <a:lnTo>
                      <a:pt x="19" y="82"/>
                    </a:lnTo>
                    <a:lnTo>
                      <a:pt x="16" y="78"/>
                    </a:lnTo>
                    <a:lnTo>
                      <a:pt x="15" y="74"/>
                    </a:lnTo>
                    <a:lnTo>
                      <a:pt x="14" y="68"/>
                    </a:lnTo>
                    <a:lnTo>
                      <a:pt x="14" y="60"/>
                    </a:lnTo>
                    <a:lnTo>
                      <a:pt x="14" y="55"/>
                    </a:lnTo>
                    <a:lnTo>
                      <a:pt x="15" y="47"/>
                    </a:lnTo>
                    <a:lnTo>
                      <a:pt x="18" y="41"/>
                    </a:lnTo>
                    <a:lnTo>
                      <a:pt x="19" y="35"/>
                    </a:lnTo>
                    <a:lnTo>
                      <a:pt x="21" y="29"/>
                    </a:lnTo>
                    <a:lnTo>
                      <a:pt x="24" y="23"/>
                    </a:lnTo>
                    <a:lnTo>
                      <a:pt x="28" y="19"/>
                    </a:lnTo>
                    <a:lnTo>
                      <a:pt x="32" y="16"/>
                    </a:lnTo>
                    <a:lnTo>
                      <a:pt x="36" y="12"/>
                    </a:lnTo>
                    <a:lnTo>
                      <a:pt x="40" y="8"/>
                    </a:lnTo>
                    <a:lnTo>
                      <a:pt x="46" y="6"/>
                    </a:lnTo>
                    <a:lnTo>
                      <a:pt x="52" y="2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8" y="2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91" y="8"/>
                    </a:lnTo>
                    <a:lnTo>
                      <a:pt x="93" y="10"/>
                    </a:lnTo>
                    <a:lnTo>
                      <a:pt x="95" y="14"/>
                    </a:lnTo>
                    <a:lnTo>
                      <a:pt x="98" y="17"/>
                    </a:lnTo>
                    <a:lnTo>
                      <a:pt x="99" y="23"/>
                    </a:lnTo>
                    <a:lnTo>
                      <a:pt x="100" y="29"/>
                    </a:lnTo>
                    <a:lnTo>
                      <a:pt x="102" y="35"/>
                    </a:lnTo>
                    <a:lnTo>
                      <a:pt x="102" y="41"/>
                    </a:lnTo>
                    <a:lnTo>
                      <a:pt x="70" y="45"/>
                    </a:lnTo>
                    <a:lnTo>
                      <a:pt x="70" y="43"/>
                    </a:lnTo>
                    <a:lnTo>
                      <a:pt x="69" y="41"/>
                    </a:lnTo>
                    <a:lnTo>
                      <a:pt x="68" y="39"/>
                    </a:lnTo>
                    <a:lnTo>
                      <a:pt x="67" y="37"/>
                    </a:lnTo>
                    <a:lnTo>
                      <a:pt x="66" y="35"/>
                    </a:lnTo>
                    <a:lnTo>
                      <a:pt x="63" y="35"/>
                    </a:lnTo>
                    <a:lnTo>
                      <a:pt x="61" y="33"/>
                    </a:lnTo>
                    <a:lnTo>
                      <a:pt x="59" y="33"/>
                    </a:lnTo>
                    <a:lnTo>
                      <a:pt x="56" y="33"/>
                    </a:lnTo>
                    <a:lnTo>
                      <a:pt x="54" y="35"/>
                    </a:lnTo>
                    <a:lnTo>
                      <a:pt x="52" y="35"/>
                    </a:lnTo>
                    <a:lnTo>
                      <a:pt x="51" y="37"/>
                    </a:lnTo>
                    <a:lnTo>
                      <a:pt x="48" y="37"/>
                    </a:lnTo>
                    <a:lnTo>
                      <a:pt x="47" y="39"/>
                    </a:lnTo>
                    <a:lnTo>
                      <a:pt x="46" y="43"/>
                    </a:lnTo>
                    <a:lnTo>
                      <a:pt x="46" y="45"/>
                    </a:lnTo>
                    <a:lnTo>
                      <a:pt x="45" y="47"/>
                    </a:lnTo>
                    <a:lnTo>
                      <a:pt x="45" y="49"/>
                    </a:lnTo>
                    <a:lnTo>
                      <a:pt x="46" y="53"/>
                    </a:lnTo>
                    <a:lnTo>
                      <a:pt x="47" y="53"/>
                    </a:lnTo>
                    <a:lnTo>
                      <a:pt x="48" y="55"/>
                    </a:lnTo>
                    <a:lnTo>
                      <a:pt x="52" y="56"/>
                    </a:lnTo>
                    <a:lnTo>
                      <a:pt x="55" y="58"/>
                    </a:lnTo>
                    <a:lnTo>
                      <a:pt x="60" y="58"/>
                    </a:lnTo>
                    <a:lnTo>
                      <a:pt x="68" y="60"/>
                    </a:lnTo>
                    <a:lnTo>
                      <a:pt x="74" y="62"/>
                    </a:lnTo>
                    <a:lnTo>
                      <a:pt x="79" y="64"/>
                    </a:lnTo>
                    <a:lnTo>
                      <a:pt x="83" y="66"/>
                    </a:lnTo>
                    <a:lnTo>
                      <a:pt x="86" y="70"/>
                    </a:lnTo>
                    <a:lnTo>
                      <a:pt x="90" y="74"/>
                    </a:lnTo>
                    <a:lnTo>
                      <a:pt x="92" y="78"/>
                    </a:lnTo>
                    <a:lnTo>
                      <a:pt x="93" y="82"/>
                    </a:lnTo>
                    <a:lnTo>
                      <a:pt x="94" y="88"/>
                    </a:lnTo>
                    <a:lnTo>
                      <a:pt x="95" y="94"/>
                    </a:lnTo>
                    <a:lnTo>
                      <a:pt x="95" y="99"/>
                    </a:lnTo>
                    <a:lnTo>
                      <a:pt x="94" y="107"/>
                    </a:lnTo>
                    <a:lnTo>
                      <a:pt x="92" y="113"/>
                    </a:lnTo>
                    <a:lnTo>
                      <a:pt x="90" y="119"/>
                    </a:lnTo>
                    <a:lnTo>
                      <a:pt x="87" y="127"/>
                    </a:lnTo>
                    <a:lnTo>
                      <a:pt x="84" y="133"/>
                    </a:lnTo>
                    <a:lnTo>
                      <a:pt x="81" y="136"/>
                    </a:lnTo>
                    <a:lnTo>
                      <a:pt x="76" y="142"/>
                    </a:lnTo>
                    <a:lnTo>
                      <a:pt x="71" y="146"/>
                    </a:lnTo>
                    <a:lnTo>
                      <a:pt x="67" y="150"/>
                    </a:lnTo>
                    <a:lnTo>
                      <a:pt x="61" y="152"/>
                    </a:lnTo>
                    <a:lnTo>
                      <a:pt x="54" y="154"/>
                    </a:lnTo>
                    <a:lnTo>
                      <a:pt x="46" y="156"/>
                    </a:lnTo>
                    <a:lnTo>
                      <a:pt x="38" y="156"/>
                    </a:lnTo>
                    <a:lnTo>
                      <a:pt x="27" y="156"/>
                    </a:lnTo>
                    <a:lnTo>
                      <a:pt x="19" y="152"/>
                    </a:lnTo>
                    <a:lnTo>
                      <a:pt x="12" y="150"/>
                    </a:lnTo>
                    <a:lnTo>
                      <a:pt x="7" y="144"/>
                    </a:lnTo>
                    <a:lnTo>
                      <a:pt x="4" y="138"/>
                    </a:lnTo>
                    <a:lnTo>
                      <a:pt x="2" y="131"/>
                    </a:lnTo>
                    <a:lnTo>
                      <a:pt x="0" y="12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36" name="Freeform 32"/>
              <p:cNvSpPr>
                <a:spLocks noEditPoints="1"/>
              </p:cNvSpPr>
              <p:nvPr/>
            </p:nvSpPr>
            <p:spPr bwMode="auto">
              <a:xfrm>
                <a:off x="6210" y="5855"/>
                <a:ext cx="70" cy="102"/>
              </a:xfrm>
              <a:custGeom>
                <a:avLst/>
                <a:gdLst>
                  <a:gd name="T0" fmla="*/ 37 w 70"/>
                  <a:gd name="T1" fmla="*/ 0 h 205"/>
                  <a:gd name="T2" fmla="*/ 70 w 70"/>
                  <a:gd name="T3" fmla="*/ 0 h 205"/>
                  <a:gd name="T4" fmla="*/ 64 w 70"/>
                  <a:gd name="T5" fmla="*/ 37 h 205"/>
                  <a:gd name="T6" fmla="*/ 30 w 70"/>
                  <a:gd name="T7" fmla="*/ 37 h 205"/>
                  <a:gd name="T8" fmla="*/ 37 w 70"/>
                  <a:gd name="T9" fmla="*/ 0 h 205"/>
                  <a:gd name="T10" fmla="*/ 27 w 70"/>
                  <a:gd name="T11" fmla="*/ 55 h 205"/>
                  <a:gd name="T12" fmla="*/ 61 w 70"/>
                  <a:gd name="T13" fmla="*/ 55 h 205"/>
                  <a:gd name="T14" fmla="*/ 35 w 70"/>
                  <a:gd name="T15" fmla="*/ 205 h 205"/>
                  <a:gd name="T16" fmla="*/ 0 w 70"/>
                  <a:gd name="T17" fmla="*/ 205 h 205"/>
                  <a:gd name="T18" fmla="*/ 27 w 70"/>
                  <a:gd name="T19" fmla="*/ 5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205">
                    <a:moveTo>
                      <a:pt x="37" y="0"/>
                    </a:moveTo>
                    <a:lnTo>
                      <a:pt x="70" y="0"/>
                    </a:lnTo>
                    <a:lnTo>
                      <a:pt x="64" y="37"/>
                    </a:lnTo>
                    <a:lnTo>
                      <a:pt x="30" y="37"/>
                    </a:lnTo>
                    <a:lnTo>
                      <a:pt x="37" y="0"/>
                    </a:lnTo>
                    <a:close/>
                    <a:moveTo>
                      <a:pt x="27" y="55"/>
                    </a:moveTo>
                    <a:lnTo>
                      <a:pt x="61" y="55"/>
                    </a:lnTo>
                    <a:lnTo>
                      <a:pt x="35" y="205"/>
                    </a:lnTo>
                    <a:lnTo>
                      <a:pt x="0" y="205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37" name="Freeform 33"/>
              <p:cNvSpPr>
                <a:spLocks noEditPoints="1"/>
              </p:cNvSpPr>
              <p:nvPr/>
            </p:nvSpPr>
            <p:spPr bwMode="auto">
              <a:xfrm>
                <a:off x="6272" y="5855"/>
                <a:ext cx="121" cy="103"/>
              </a:xfrm>
              <a:custGeom>
                <a:avLst/>
                <a:gdLst>
                  <a:gd name="T0" fmla="*/ 85 w 121"/>
                  <a:gd name="T1" fmla="*/ 205 h 207"/>
                  <a:gd name="T2" fmla="*/ 57 w 121"/>
                  <a:gd name="T3" fmla="*/ 184 h 207"/>
                  <a:gd name="T4" fmla="*/ 49 w 121"/>
                  <a:gd name="T5" fmla="*/ 195 h 207"/>
                  <a:gd name="T6" fmla="*/ 42 w 121"/>
                  <a:gd name="T7" fmla="*/ 203 h 207"/>
                  <a:gd name="T8" fmla="*/ 33 w 121"/>
                  <a:gd name="T9" fmla="*/ 207 h 207"/>
                  <a:gd name="T10" fmla="*/ 25 w 121"/>
                  <a:gd name="T11" fmla="*/ 207 h 207"/>
                  <a:gd name="T12" fmla="*/ 10 w 121"/>
                  <a:gd name="T13" fmla="*/ 201 h 207"/>
                  <a:gd name="T14" fmla="*/ 1 w 121"/>
                  <a:gd name="T15" fmla="*/ 186 h 207"/>
                  <a:gd name="T16" fmla="*/ 0 w 121"/>
                  <a:gd name="T17" fmla="*/ 160 h 207"/>
                  <a:gd name="T18" fmla="*/ 2 w 121"/>
                  <a:gd name="T19" fmla="*/ 129 h 207"/>
                  <a:gd name="T20" fmla="*/ 10 w 121"/>
                  <a:gd name="T21" fmla="*/ 98 h 207"/>
                  <a:gd name="T22" fmla="*/ 22 w 121"/>
                  <a:gd name="T23" fmla="*/ 72 h 207"/>
                  <a:gd name="T24" fmla="*/ 37 w 121"/>
                  <a:gd name="T25" fmla="*/ 57 h 207"/>
                  <a:gd name="T26" fmla="*/ 53 w 121"/>
                  <a:gd name="T27" fmla="*/ 51 h 207"/>
                  <a:gd name="T28" fmla="*/ 60 w 121"/>
                  <a:gd name="T29" fmla="*/ 53 h 207"/>
                  <a:gd name="T30" fmla="*/ 65 w 121"/>
                  <a:gd name="T31" fmla="*/ 57 h 207"/>
                  <a:gd name="T32" fmla="*/ 71 w 121"/>
                  <a:gd name="T33" fmla="*/ 63 h 207"/>
                  <a:gd name="T34" fmla="*/ 76 w 121"/>
                  <a:gd name="T35" fmla="*/ 70 h 207"/>
                  <a:gd name="T36" fmla="*/ 121 w 121"/>
                  <a:gd name="T37" fmla="*/ 0 h 207"/>
                  <a:gd name="T38" fmla="*/ 66 w 121"/>
                  <a:gd name="T39" fmla="*/ 121 h 207"/>
                  <a:gd name="T40" fmla="*/ 66 w 121"/>
                  <a:gd name="T41" fmla="*/ 109 h 207"/>
                  <a:gd name="T42" fmla="*/ 64 w 121"/>
                  <a:gd name="T43" fmla="*/ 100 h 207"/>
                  <a:gd name="T44" fmla="*/ 58 w 121"/>
                  <a:gd name="T45" fmla="*/ 94 h 207"/>
                  <a:gd name="T46" fmla="*/ 53 w 121"/>
                  <a:gd name="T47" fmla="*/ 94 h 207"/>
                  <a:gd name="T48" fmla="*/ 47 w 121"/>
                  <a:gd name="T49" fmla="*/ 98 h 207"/>
                  <a:gd name="T50" fmla="*/ 42 w 121"/>
                  <a:gd name="T51" fmla="*/ 107 h 207"/>
                  <a:gd name="T52" fmla="*/ 38 w 121"/>
                  <a:gd name="T53" fmla="*/ 121 h 207"/>
                  <a:gd name="T54" fmla="*/ 34 w 121"/>
                  <a:gd name="T55" fmla="*/ 139 h 207"/>
                  <a:gd name="T56" fmla="*/ 33 w 121"/>
                  <a:gd name="T57" fmla="*/ 152 h 207"/>
                  <a:gd name="T58" fmla="*/ 36 w 121"/>
                  <a:gd name="T59" fmla="*/ 160 h 207"/>
                  <a:gd name="T60" fmla="*/ 40 w 121"/>
                  <a:gd name="T61" fmla="*/ 166 h 207"/>
                  <a:gd name="T62" fmla="*/ 46 w 121"/>
                  <a:gd name="T63" fmla="*/ 166 h 207"/>
                  <a:gd name="T64" fmla="*/ 53 w 121"/>
                  <a:gd name="T65" fmla="*/ 160 h 207"/>
                  <a:gd name="T66" fmla="*/ 57 w 121"/>
                  <a:gd name="T67" fmla="*/ 152 h 207"/>
                  <a:gd name="T68" fmla="*/ 63 w 121"/>
                  <a:gd name="T69" fmla="*/ 13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1" h="207">
                    <a:moveTo>
                      <a:pt x="121" y="0"/>
                    </a:moveTo>
                    <a:lnTo>
                      <a:pt x="85" y="205"/>
                    </a:lnTo>
                    <a:lnTo>
                      <a:pt x="54" y="205"/>
                    </a:lnTo>
                    <a:lnTo>
                      <a:pt x="57" y="184"/>
                    </a:lnTo>
                    <a:lnTo>
                      <a:pt x="53" y="189"/>
                    </a:lnTo>
                    <a:lnTo>
                      <a:pt x="49" y="195"/>
                    </a:lnTo>
                    <a:lnTo>
                      <a:pt x="46" y="199"/>
                    </a:lnTo>
                    <a:lnTo>
                      <a:pt x="42" y="203"/>
                    </a:lnTo>
                    <a:lnTo>
                      <a:pt x="38" y="205"/>
                    </a:lnTo>
                    <a:lnTo>
                      <a:pt x="33" y="207"/>
                    </a:lnTo>
                    <a:lnTo>
                      <a:pt x="29" y="207"/>
                    </a:lnTo>
                    <a:lnTo>
                      <a:pt x="25" y="207"/>
                    </a:lnTo>
                    <a:lnTo>
                      <a:pt x="17" y="205"/>
                    </a:lnTo>
                    <a:lnTo>
                      <a:pt x="10" y="201"/>
                    </a:lnTo>
                    <a:lnTo>
                      <a:pt x="5" y="195"/>
                    </a:lnTo>
                    <a:lnTo>
                      <a:pt x="1" y="186"/>
                    </a:lnTo>
                    <a:lnTo>
                      <a:pt x="0" y="174"/>
                    </a:lnTo>
                    <a:lnTo>
                      <a:pt x="0" y="160"/>
                    </a:lnTo>
                    <a:lnTo>
                      <a:pt x="0" y="145"/>
                    </a:lnTo>
                    <a:lnTo>
                      <a:pt x="2" y="129"/>
                    </a:lnTo>
                    <a:lnTo>
                      <a:pt x="6" y="111"/>
                    </a:lnTo>
                    <a:lnTo>
                      <a:pt x="10" y="98"/>
                    </a:lnTo>
                    <a:lnTo>
                      <a:pt x="16" y="84"/>
                    </a:lnTo>
                    <a:lnTo>
                      <a:pt x="22" y="72"/>
                    </a:lnTo>
                    <a:lnTo>
                      <a:pt x="29" y="63"/>
                    </a:lnTo>
                    <a:lnTo>
                      <a:pt x="37" y="57"/>
                    </a:lnTo>
                    <a:lnTo>
                      <a:pt x="45" y="53"/>
                    </a:lnTo>
                    <a:lnTo>
                      <a:pt x="53" y="51"/>
                    </a:lnTo>
                    <a:lnTo>
                      <a:pt x="56" y="51"/>
                    </a:lnTo>
                    <a:lnTo>
                      <a:pt x="60" y="53"/>
                    </a:lnTo>
                    <a:lnTo>
                      <a:pt x="63" y="55"/>
                    </a:lnTo>
                    <a:lnTo>
                      <a:pt x="65" y="57"/>
                    </a:lnTo>
                    <a:lnTo>
                      <a:pt x="68" y="61"/>
                    </a:lnTo>
                    <a:lnTo>
                      <a:pt x="71" y="63"/>
                    </a:lnTo>
                    <a:lnTo>
                      <a:pt x="73" y="67"/>
                    </a:lnTo>
                    <a:lnTo>
                      <a:pt x="76" y="70"/>
                    </a:lnTo>
                    <a:lnTo>
                      <a:pt x="88" y="0"/>
                    </a:lnTo>
                    <a:lnTo>
                      <a:pt x="121" y="0"/>
                    </a:lnTo>
                    <a:close/>
                    <a:moveTo>
                      <a:pt x="65" y="129"/>
                    </a:moveTo>
                    <a:lnTo>
                      <a:pt x="66" y="121"/>
                    </a:lnTo>
                    <a:lnTo>
                      <a:pt x="66" y="115"/>
                    </a:lnTo>
                    <a:lnTo>
                      <a:pt x="66" y="109"/>
                    </a:lnTo>
                    <a:lnTo>
                      <a:pt x="65" y="104"/>
                    </a:lnTo>
                    <a:lnTo>
                      <a:pt x="64" y="100"/>
                    </a:lnTo>
                    <a:lnTo>
                      <a:pt x="62" y="96"/>
                    </a:lnTo>
                    <a:lnTo>
                      <a:pt x="58" y="94"/>
                    </a:lnTo>
                    <a:lnTo>
                      <a:pt x="55" y="94"/>
                    </a:lnTo>
                    <a:lnTo>
                      <a:pt x="53" y="94"/>
                    </a:lnTo>
                    <a:lnTo>
                      <a:pt x="49" y="96"/>
                    </a:lnTo>
                    <a:lnTo>
                      <a:pt x="47" y="98"/>
                    </a:lnTo>
                    <a:lnTo>
                      <a:pt x="45" y="102"/>
                    </a:lnTo>
                    <a:lnTo>
                      <a:pt x="42" y="107"/>
                    </a:lnTo>
                    <a:lnTo>
                      <a:pt x="40" y="113"/>
                    </a:lnTo>
                    <a:lnTo>
                      <a:pt x="38" y="121"/>
                    </a:lnTo>
                    <a:lnTo>
                      <a:pt x="36" y="131"/>
                    </a:lnTo>
                    <a:lnTo>
                      <a:pt x="34" y="139"/>
                    </a:lnTo>
                    <a:lnTo>
                      <a:pt x="33" y="147"/>
                    </a:lnTo>
                    <a:lnTo>
                      <a:pt x="33" y="152"/>
                    </a:lnTo>
                    <a:lnTo>
                      <a:pt x="34" y="158"/>
                    </a:lnTo>
                    <a:lnTo>
                      <a:pt x="36" y="160"/>
                    </a:lnTo>
                    <a:lnTo>
                      <a:pt x="38" y="164"/>
                    </a:lnTo>
                    <a:lnTo>
                      <a:pt x="40" y="166"/>
                    </a:lnTo>
                    <a:lnTo>
                      <a:pt x="42" y="166"/>
                    </a:lnTo>
                    <a:lnTo>
                      <a:pt x="46" y="166"/>
                    </a:lnTo>
                    <a:lnTo>
                      <a:pt x="49" y="164"/>
                    </a:lnTo>
                    <a:lnTo>
                      <a:pt x="53" y="160"/>
                    </a:lnTo>
                    <a:lnTo>
                      <a:pt x="55" y="158"/>
                    </a:lnTo>
                    <a:lnTo>
                      <a:pt x="57" y="152"/>
                    </a:lnTo>
                    <a:lnTo>
                      <a:pt x="61" y="147"/>
                    </a:lnTo>
                    <a:lnTo>
                      <a:pt x="63" y="139"/>
                    </a:lnTo>
                    <a:lnTo>
                      <a:pt x="65" y="129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38" name="Freeform 34"/>
              <p:cNvSpPr>
                <a:spLocks noEditPoints="1"/>
              </p:cNvSpPr>
              <p:nvPr/>
            </p:nvSpPr>
            <p:spPr bwMode="auto">
              <a:xfrm>
                <a:off x="6379" y="5880"/>
                <a:ext cx="109" cy="78"/>
              </a:xfrm>
              <a:custGeom>
                <a:avLst/>
                <a:gdLst>
                  <a:gd name="T0" fmla="*/ 18 w 109"/>
                  <a:gd name="T1" fmla="*/ 39 h 156"/>
                  <a:gd name="T2" fmla="*/ 24 w 109"/>
                  <a:gd name="T3" fmla="*/ 23 h 156"/>
                  <a:gd name="T4" fmla="*/ 34 w 109"/>
                  <a:gd name="T5" fmla="*/ 14 h 156"/>
                  <a:gd name="T6" fmla="*/ 43 w 109"/>
                  <a:gd name="T7" fmla="*/ 6 h 156"/>
                  <a:gd name="T8" fmla="*/ 55 w 109"/>
                  <a:gd name="T9" fmla="*/ 2 h 156"/>
                  <a:gd name="T10" fmla="*/ 68 w 109"/>
                  <a:gd name="T11" fmla="*/ 0 h 156"/>
                  <a:gd name="T12" fmla="*/ 88 w 109"/>
                  <a:gd name="T13" fmla="*/ 2 h 156"/>
                  <a:gd name="T14" fmla="*/ 99 w 109"/>
                  <a:gd name="T15" fmla="*/ 10 h 156"/>
                  <a:gd name="T16" fmla="*/ 106 w 109"/>
                  <a:gd name="T17" fmla="*/ 19 h 156"/>
                  <a:gd name="T18" fmla="*/ 109 w 109"/>
                  <a:gd name="T19" fmla="*/ 35 h 156"/>
                  <a:gd name="T20" fmla="*/ 108 w 109"/>
                  <a:gd name="T21" fmla="*/ 51 h 156"/>
                  <a:gd name="T22" fmla="*/ 95 w 109"/>
                  <a:gd name="T23" fmla="*/ 129 h 156"/>
                  <a:gd name="T24" fmla="*/ 93 w 109"/>
                  <a:gd name="T25" fmla="*/ 138 h 156"/>
                  <a:gd name="T26" fmla="*/ 93 w 109"/>
                  <a:gd name="T27" fmla="*/ 150 h 156"/>
                  <a:gd name="T28" fmla="*/ 61 w 109"/>
                  <a:gd name="T29" fmla="*/ 152 h 156"/>
                  <a:gd name="T30" fmla="*/ 61 w 109"/>
                  <a:gd name="T31" fmla="*/ 144 h 156"/>
                  <a:gd name="T32" fmla="*/ 61 w 109"/>
                  <a:gd name="T33" fmla="*/ 138 h 156"/>
                  <a:gd name="T34" fmla="*/ 53 w 109"/>
                  <a:gd name="T35" fmla="*/ 144 h 156"/>
                  <a:gd name="T36" fmla="*/ 41 w 109"/>
                  <a:gd name="T37" fmla="*/ 154 h 156"/>
                  <a:gd name="T38" fmla="*/ 25 w 109"/>
                  <a:gd name="T39" fmla="*/ 156 h 156"/>
                  <a:gd name="T40" fmla="*/ 6 w 109"/>
                  <a:gd name="T41" fmla="*/ 150 h 156"/>
                  <a:gd name="T42" fmla="*/ 0 w 109"/>
                  <a:gd name="T43" fmla="*/ 133 h 156"/>
                  <a:gd name="T44" fmla="*/ 3 w 109"/>
                  <a:gd name="T45" fmla="*/ 107 h 156"/>
                  <a:gd name="T46" fmla="*/ 11 w 109"/>
                  <a:gd name="T47" fmla="*/ 86 h 156"/>
                  <a:gd name="T48" fmla="*/ 27 w 109"/>
                  <a:gd name="T49" fmla="*/ 74 h 156"/>
                  <a:gd name="T50" fmla="*/ 51 w 109"/>
                  <a:gd name="T51" fmla="*/ 64 h 156"/>
                  <a:gd name="T52" fmla="*/ 64 w 109"/>
                  <a:gd name="T53" fmla="*/ 60 h 156"/>
                  <a:gd name="T54" fmla="*/ 75 w 109"/>
                  <a:gd name="T55" fmla="*/ 53 h 156"/>
                  <a:gd name="T56" fmla="*/ 75 w 109"/>
                  <a:gd name="T57" fmla="*/ 41 h 156"/>
                  <a:gd name="T58" fmla="*/ 72 w 109"/>
                  <a:gd name="T59" fmla="*/ 37 h 156"/>
                  <a:gd name="T60" fmla="*/ 63 w 109"/>
                  <a:gd name="T61" fmla="*/ 35 h 156"/>
                  <a:gd name="T62" fmla="*/ 53 w 109"/>
                  <a:gd name="T63" fmla="*/ 39 h 156"/>
                  <a:gd name="T64" fmla="*/ 48 w 109"/>
                  <a:gd name="T65" fmla="*/ 47 h 156"/>
                  <a:gd name="T66" fmla="*/ 66 w 109"/>
                  <a:gd name="T67" fmla="*/ 84 h 156"/>
                  <a:gd name="T68" fmla="*/ 53 w 109"/>
                  <a:gd name="T69" fmla="*/ 90 h 156"/>
                  <a:gd name="T70" fmla="*/ 42 w 109"/>
                  <a:gd name="T71" fmla="*/ 97 h 156"/>
                  <a:gd name="T72" fmla="*/ 37 w 109"/>
                  <a:gd name="T73" fmla="*/ 103 h 156"/>
                  <a:gd name="T74" fmla="*/ 35 w 109"/>
                  <a:gd name="T75" fmla="*/ 113 h 156"/>
                  <a:gd name="T76" fmla="*/ 35 w 109"/>
                  <a:gd name="T77" fmla="*/ 119 h 156"/>
                  <a:gd name="T78" fmla="*/ 41 w 109"/>
                  <a:gd name="T79" fmla="*/ 125 h 156"/>
                  <a:gd name="T80" fmla="*/ 49 w 109"/>
                  <a:gd name="T81" fmla="*/ 123 h 156"/>
                  <a:gd name="T82" fmla="*/ 56 w 109"/>
                  <a:gd name="T83" fmla="*/ 119 h 156"/>
                  <a:gd name="T84" fmla="*/ 61 w 109"/>
                  <a:gd name="T85" fmla="*/ 109 h 156"/>
                  <a:gd name="T86" fmla="*/ 67 w 109"/>
                  <a:gd name="T87" fmla="*/ 9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9" h="156">
                    <a:moveTo>
                      <a:pt x="46" y="51"/>
                    </a:moveTo>
                    <a:lnTo>
                      <a:pt x="17" y="45"/>
                    </a:lnTo>
                    <a:lnTo>
                      <a:pt x="18" y="39"/>
                    </a:lnTo>
                    <a:lnTo>
                      <a:pt x="20" y="33"/>
                    </a:lnTo>
                    <a:lnTo>
                      <a:pt x="21" y="27"/>
                    </a:lnTo>
                    <a:lnTo>
                      <a:pt x="24" y="23"/>
                    </a:lnTo>
                    <a:lnTo>
                      <a:pt x="27" y="19"/>
                    </a:lnTo>
                    <a:lnTo>
                      <a:pt x="30" y="17"/>
                    </a:lnTo>
                    <a:lnTo>
                      <a:pt x="34" y="14"/>
                    </a:lnTo>
                    <a:lnTo>
                      <a:pt x="37" y="12"/>
                    </a:lnTo>
                    <a:lnTo>
                      <a:pt x="40" y="10"/>
                    </a:lnTo>
                    <a:lnTo>
                      <a:pt x="43" y="6"/>
                    </a:lnTo>
                    <a:lnTo>
                      <a:pt x="46" y="4"/>
                    </a:lnTo>
                    <a:lnTo>
                      <a:pt x="50" y="4"/>
                    </a:lnTo>
                    <a:lnTo>
                      <a:pt x="55" y="2"/>
                    </a:lnTo>
                    <a:lnTo>
                      <a:pt x="59" y="2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2"/>
                    </a:lnTo>
                    <a:lnTo>
                      <a:pt x="88" y="2"/>
                    </a:lnTo>
                    <a:lnTo>
                      <a:pt x="92" y="4"/>
                    </a:lnTo>
                    <a:lnTo>
                      <a:pt x="96" y="6"/>
                    </a:lnTo>
                    <a:lnTo>
                      <a:pt x="99" y="10"/>
                    </a:lnTo>
                    <a:lnTo>
                      <a:pt x="103" y="12"/>
                    </a:lnTo>
                    <a:lnTo>
                      <a:pt x="105" y="16"/>
                    </a:lnTo>
                    <a:lnTo>
                      <a:pt x="106" y="19"/>
                    </a:lnTo>
                    <a:lnTo>
                      <a:pt x="108" y="23"/>
                    </a:lnTo>
                    <a:lnTo>
                      <a:pt x="109" y="29"/>
                    </a:lnTo>
                    <a:lnTo>
                      <a:pt x="109" y="35"/>
                    </a:lnTo>
                    <a:lnTo>
                      <a:pt x="109" y="39"/>
                    </a:lnTo>
                    <a:lnTo>
                      <a:pt x="108" y="45"/>
                    </a:lnTo>
                    <a:lnTo>
                      <a:pt x="108" y="51"/>
                    </a:lnTo>
                    <a:lnTo>
                      <a:pt x="107" y="56"/>
                    </a:lnTo>
                    <a:lnTo>
                      <a:pt x="96" y="123"/>
                    </a:lnTo>
                    <a:lnTo>
                      <a:pt x="95" y="129"/>
                    </a:lnTo>
                    <a:lnTo>
                      <a:pt x="95" y="133"/>
                    </a:lnTo>
                    <a:lnTo>
                      <a:pt x="93" y="135"/>
                    </a:lnTo>
                    <a:lnTo>
                      <a:pt x="93" y="138"/>
                    </a:lnTo>
                    <a:lnTo>
                      <a:pt x="93" y="142"/>
                    </a:lnTo>
                    <a:lnTo>
                      <a:pt x="93" y="146"/>
                    </a:lnTo>
                    <a:lnTo>
                      <a:pt x="93" y="150"/>
                    </a:lnTo>
                    <a:lnTo>
                      <a:pt x="95" y="154"/>
                    </a:lnTo>
                    <a:lnTo>
                      <a:pt x="63" y="154"/>
                    </a:lnTo>
                    <a:lnTo>
                      <a:pt x="61" y="152"/>
                    </a:lnTo>
                    <a:lnTo>
                      <a:pt x="61" y="148"/>
                    </a:lnTo>
                    <a:lnTo>
                      <a:pt x="61" y="146"/>
                    </a:lnTo>
                    <a:lnTo>
                      <a:pt x="61" y="144"/>
                    </a:lnTo>
                    <a:lnTo>
                      <a:pt x="61" y="142"/>
                    </a:lnTo>
                    <a:lnTo>
                      <a:pt x="61" y="140"/>
                    </a:lnTo>
                    <a:lnTo>
                      <a:pt x="61" y="138"/>
                    </a:lnTo>
                    <a:lnTo>
                      <a:pt x="61" y="136"/>
                    </a:lnTo>
                    <a:lnTo>
                      <a:pt x="57" y="140"/>
                    </a:lnTo>
                    <a:lnTo>
                      <a:pt x="53" y="144"/>
                    </a:lnTo>
                    <a:lnTo>
                      <a:pt x="49" y="148"/>
                    </a:lnTo>
                    <a:lnTo>
                      <a:pt x="45" y="152"/>
                    </a:lnTo>
                    <a:lnTo>
                      <a:pt x="41" y="154"/>
                    </a:lnTo>
                    <a:lnTo>
                      <a:pt x="35" y="156"/>
                    </a:lnTo>
                    <a:lnTo>
                      <a:pt x="30" y="156"/>
                    </a:lnTo>
                    <a:lnTo>
                      <a:pt x="25" y="156"/>
                    </a:lnTo>
                    <a:lnTo>
                      <a:pt x="18" y="156"/>
                    </a:lnTo>
                    <a:lnTo>
                      <a:pt x="12" y="152"/>
                    </a:lnTo>
                    <a:lnTo>
                      <a:pt x="6" y="150"/>
                    </a:lnTo>
                    <a:lnTo>
                      <a:pt x="3" y="144"/>
                    </a:lnTo>
                    <a:lnTo>
                      <a:pt x="1" y="138"/>
                    </a:lnTo>
                    <a:lnTo>
                      <a:pt x="0" y="133"/>
                    </a:lnTo>
                    <a:lnTo>
                      <a:pt x="0" y="123"/>
                    </a:lnTo>
                    <a:lnTo>
                      <a:pt x="1" y="115"/>
                    </a:lnTo>
                    <a:lnTo>
                      <a:pt x="3" y="107"/>
                    </a:lnTo>
                    <a:lnTo>
                      <a:pt x="5" y="99"/>
                    </a:lnTo>
                    <a:lnTo>
                      <a:pt x="8" y="92"/>
                    </a:lnTo>
                    <a:lnTo>
                      <a:pt x="11" y="86"/>
                    </a:lnTo>
                    <a:lnTo>
                      <a:pt x="16" y="82"/>
                    </a:lnTo>
                    <a:lnTo>
                      <a:pt x="21" y="78"/>
                    </a:lnTo>
                    <a:lnTo>
                      <a:pt x="27" y="74"/>
                    </a:lnTo>
                    <a:lnTo>
                      <a:pt x="35" y="70"/>
                    </a:lnTo>
                    <a:lnTo>
                      <a:pt x="44" y="66"/>
                    </a:lnTo>
                    <a:lnTo>
                      <a:pt x="51" y="64"/>
                    </a:lnTo>
                    <a:lnTo>
                      <a:pt x="57" y="60"/>
                    </a:lnTo>
                    <a:lnTo>
                      <a:pt x="60" y="60"/>
                    </a:lnTo>
                    <a:lnTo>
                      <a:pt x="64" y="60"/>
                    </a:lnTo>
                    <a:lnTo>
                      <a:pt x="68" y="58"/>
                    </a:lnTo>
                    <a:lnTo>
                      <a:pt x="72" y="55"/>
                    </a:lnTo>
                    <a:lnTo>
                      <a:pt x="75" y="53"/>
                    </a:lnTo>
                    <a:lnTo>
                      <a:pt x="76" y="47"/>
                    </a:lnTo>
                    <a:lnTo>
                      <a:pt x="76" y="43"/>
                    </a:lnTo>
                    <a:lnTo>
                      <a:pt x="75" y="41"/>
                    </a:lnTo>
                    <a:lnTo>
                      <a:pt x="74" y="39"/>
                    </a:lnTo>
                    <a:lnTo>
                      <a:pt x="73" y="37"/>
                    </a:lnTo>
                    <a:lnTo>
                      <a:pt x="72" y="37"/>
                    </a:lnTo>
                    <a:lnTo>
                      <a:pt x="69" y="35"/>
                    </a:lnTo>
                    <a:lnTo>
                      <a:pt x="66" y="35"/>
                    </a:lnTo>
                    <a:lnTo>
                      <a:pt x="63" y="35"/>
                    </a:lnTo>
                    <a:lnTo>
                      <a:pt x="59" y="37"/>
                    </a:lnTo>
                    <a:lnTo>
                      <a:pt x="56" y="37"/>
                    </a:lnTo>
                    <a:lnTo>
                      <a:pt x="53" y="39"/>
                    </a:lnTo>
                    <a:lnTo>
                      <a:pt x="51" y="41"/>
                    </a:lnTo>
                    <a:lnTo>
                      <a:pt x="50" y="43"/>
                    </a:lnTo>
                    <a:lnTo>
                      <a:pt x="48" y="47"/>
                    </a:lnTo>
                    <a:lnTo>
                      <a:pt x="46" y="51"/>
                    </a:lnTo>
                    <a:close/>
                    <a:moveTo>
                      <a:pt x="69" y="82"/>
                    </a:moveTo>
                    <a:lnTo>
                      <a:pt x="66" y="84"/>
                    </a:lnTo>
                    <a:lnTo>
                      <a:pt x="61" y="86"/>
                    </a:lnTo>
                    <a:lnTo>
                      <a:pt x="58" y="88"/>
                    </a:lnTo>
                    <a:lnTo>
                      <a:pt x="53" y="90"/>
                    </a:lnTo>
                    <a:lnTo>
                      <a:pt x="49" y="92"/>
                    </a:lnTo>
                    <a:lnTo>
                      <a:pt x="45" y="96"/>
                    </a:lnTo>
                    <a:lnTo>
                      <a:pt x="42" y="97"/>
                    </a:lnTo>
                    <a:lnTo>
                      <a:pt x="40" y="99"/>
                    </a:lnTo>
                    <a:lnTo>
                      <a:pt x="38" y="101"/>
                    </a:lnTo>
                    <a:lnTo>
                      <a:pt x="37" y="103"/>
                    </a:lnTo>
                    <a:lnTo>
                      <a:pt x="36" y="107"/>
                    </a:lnTo>
                    <a:lnTo>
                      <a:pt x="35" y="109"/>
                    </a:lnTo>
                    <a:lnTo>
                      <a:pt x="35" y="113"/>
                    </a:lnTo>
                    <a:lnTo>
                      <a:pt x="35" y="115"/>
                    </a:lnTo>
                    <a:lnTo>
                      <a:pt x="35" y="117"/>
                    </a:lnTo>
                    <a:lnTo>
                      <a:pt x="35" y="119"/>
                    </a:lnTo>
                    <a:lnTo>
                      <a:pt x="37" y="121"/>
                    </a:lnTo>
                    <a:lnTo>
                      <a:pt x="38" y="123"/>
                    </a:lnTo>
                    <a:lnTo>
                      <a:pt x="41" y="125"/>
                    </a:lnTo>
                    <a:lnTo>
                      <a:pt x="42" y="125"/>
                    </a:lnTo>
                    <a:lnTo>
                      <a:pt x="45" y="125"/>
                    </a:lnTo>
                    <a:lnTo>
                      <a:pt x="49" y="123"/>
                    </a:lnTo>
                    <a:lnTo>
                      <a:pt x="51" y="123"/>
                    </a:lnTo>
                    <a:lnTo>
                      <a:pt x="53" y="121"/>
                    </a:lnTo>
                    <a:lnTo>
                      <a:pt x="56" y="119"/>
                    </a:lnTo>
                    <a:lnTo>
                      <a:pt x="58" y="115"/>
                    </a:lnTo>
                    <a:lnTo>
                      <a:pt x="60" y="113"/>
                    </a:lnTo>
                    <a:lnTo>
                      <a:pt x="61" y="109"/>
                    </a:lnTo>
                    <a:lnTo>
                      <a:pt x="64" y="107"/>
                    </a:lnTo>
                    <a:lnTo>
                      <a:pt x="65" y="101"/>
                    </a:lnTo>
                    <a:lnTo>
                      <a:pt x="67" y="97"/>
                    </a:lnTo>
                    <a:lnTo>
                      <a:pt x="68" y="92"/>
                    </a:lnTo>
                    <a:lnTo>
                      <a:pt x="69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39" name="Freeform 35"/>
              <p:cNvSpPr>
                <a:spLocks noEditPoints="1"/>
              </p:cNvSpPr>
              <p:nvPr/>
            </p:nvSpPr>
            <p:spPr bwMode="auto">
              <a:xfrm>
                <a:off x="6498" y="5855"/>
                <a:ext cx="121" cy="103"/>
              </a:xfrm>
              <a:custGeom>
                <a:avLst/>
                <a:gdLst>
                  <a:gd name="T0" fmla="*/ 84 w 121"/>
                  <a:gd name="T1" fmla="*/ 205 h 207"/>
                  <a:gd name="T2" fmla="*/ 57 w 121"/>
                  <a:gd name="T3" fmla="*/ 184 h 207"/>
                  <a:gd name="T4" fmla="*/ 49 w 121"/>
                  <a:gd name="T5" fmla="*/ 195 h 207"/>
                  <a:gd name="T6" fmla="*/ 42 w 121"/>
                  <a:gd name="T7" fmla="*/ 203 h 207"/>
                  <a:gd name="T8" fmla="*/ 33 w 121"/>
                  <a:gd name="T9" fmla="*/ 207 h 207"/>
                  <a:gd name="T10" fmla="*/ 25 w 121"/>
                  <a:gd name="T11" fmla="*/ 207 h 207"/>
                  <a:gd name="T12" fmla="*/ 10 w 121"/>
                  <a:gd name="T13" fmla="*/ 201 h 207"/>
                  <a:gd name="T14" fmla="*/ 1 w 121"/>
                  <a:gd name="T15" fmla="*/ 186 h 207"/>
                  <a:gd name="T16" fmla="*/ 0 w 121"/>
                  <a:gd name="T17" fmla="*/ 160 h 207"/>
                  <a:gd name="T18" fmla="*/ 2 w 121"/>
                  <a:gd name="T19" fmla="*/ 129 h 207"/>
                  <a:gd name="T20" fmla="*/ 10 w 121"/>
                  <a:gd name="T21" fmla="*/ 98 h 207"/>
                  <a:gd name="T22" fmla="*/ 21 w 121"/>
                  <a:gd name="T23" fmla="*/ 72 h 207"/>
                  <a:gd name="T24" fmla="*/ 36 w 121"/>
                  <a:gd name="T25" fmla="*/ 57 h 207"/>
                  <a:gd name="T26" fmla="*/ 52 w 121"/>
                  <a:gd name="T27" fmla="*/ 51 h 207"/>
                  <a:gd name="T28" fmla="*/ 59 w 121"/>
                  <a:gd name="T29" fmla="*/ 53 h 207"/>
                  <a:gd name="T30" fmla="*/ 65 w 121"/>
                  <a:gd name="T31" fmla="*/ 57 h 207"/>
                  <a:gd name="T32" fmla="*/ 71 w 121"/>
                  <a:gd name="T33" fmla="*/ 63 h 207"/>
                  <a:gd name="T34" fmla="*/ 75 w 121"/>
                  <a:gd name="T35" fmla="*/ 70 h 207"/>
                  <a:gd name="T36" fmla="*/ 121 w 121"/>
                  <a:gd name="T37" fmla="*/ 0 h 207"/>
                  <a:gd name="T38" fmla="*/ 66 w 121"/>
                  <a:gd name="T39" fmla="*/ 121 h 207"/>
                  <a:gd name="T40" fmla="*/ 66 w 121"/>
                  <a:gd name="T41" fmla="*/ 109 h 207"/>
                  <a:gd name="T42" fmla="*/ 64 w 121"/>
                  <a:gd name="T43" fmla="*/ 100 h 207"/>
                  <a:gd name="T44" fmla="*/ 58 w 121"/>
                  <a:gd name="T45" fmla="*/ 94 h 207"/>
                  <a:gd name="T46" fmla="*/ 52 w 121"/>
                  <a:gd name="T47" fmla="*/ 94 h 207"/>
                  <a:gd name="T48" fmla="*/ 47 w 121"/>
                  <a:gd name="T49" fmla="*/ 98 h 207"/>
                  <a:gd name="T50" fmla="*/ 42 w 121"/>
                  <a:gd name="T51" fmla="*/ 107 h 207"/>
                  <a:gd name="T52" fmla="*/ 37 w 121"/>
                  <a:gd name="T53" fmla="*/ 121 h 207"/>
                  <a:gd name="T54" fmla="*/ 34 w 121"/>
                  <a:gd name="T55" fmla="*/ 139 h 207"/>
                  <a:gd name="T56" fmla="*/ 33 w 121"/>
                  <a:gd name="T57" fmla="*/ 152 h 207"/>
                  <a:gd name="T58" fmla="*/ 35 w 121"/>
                  <a:gd name="T59" fmla="*/ 160 h 207"/>
                  <a:gd name="T60" fmla="*/ 40 w 121"/>
                  <a:gd name="T61" fmla="*/ 166 h 207"/>
                  <a:gd name="T62" fmla="*/ 45 w 121"/>
                  <a:gd name="T63" fmla="*/ 166 h 207"/>
                  <a:gd name="T64" fmla="*/ 52 w 121"/>
                  <a:gd name="T65" fmla="*/ 160 h 207"/>
                  <a:gd name="T66" fmla="*/ 57 w 121"/>
                  <a:gd name="T67" fmla="*/ 152 h 207"/>
                  <a:gd name="T68" fmla="*/ 63 w 121"/>
                  <a:gd name="T69" fmla="*/ 13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1" h="207">
                    <a:moveTo>
                      <a:pt x="121" y="0"/>
                    </a:moveTo>
                    <a:lnTo>
                      <a:pt x="84" y="205"/>
                    </a:lnTo>
                    <a:lnTo>
                      <a:pt x="53" y="205"/>
                    </a:lnTo>
                    <a:lnTo>
                      <a:pt x="57" y="184"/>
                    </a:lnTo>
                    <a:lnTo>
                      <a:pt x="52" y="189"/>
                    </a:lnTo>
                    <a:lnTo>
                      <a:pt x="49" y="195"/>
                    </a:lnTo>
                    <a:lnTo>
                      <a:pt x="45" y="199"/>
                    </a:lnTo>
                    <a:lnTo>
                      <a:pt x="42" y="203"/>
                    </a:lnTo>
                    <a:lnTo>
                      <a:pt x="37" y="205"/>
                    </a:lnTo>
                    <a:lnTo>
                      <a:pt x="33" y="207"/>
                    </a:lnTo>
                    <a:lnTo>
                      <a:pt x="28" y="207"/>
                    </a:lnTo>
                    <a:lnTo>
                      <a:pt x="25" y="207"/>
                    </a:lnTo>
                    <a:lnTo>
                      <a:pt x="17" y="205"/>
                    </a:lnTo>
                    <a:lnTo>
                      <a:pt x="10" y="201"/>
                    </a:lnTo>
                    <a:lnTo>
                      <a:pt x="4" y="195"/>
                    </a:lnTo>
                    <a:lnTo>
                      <a:pt x="1" y="186"/>
                    </a:lnTo>
                    <a:lnTo>
                      <a:pt x="0" y="174"/>
                    </a:lnTo>
                    <a:lnTo>
                      <a:pt x="0" y="160"/>
                    </a:lnTo>
                    <a:lnTo>
                      <a:pt x="0" y="145"/>
                    </a:lnTo>
                    <a:lnTo>
                      <a:pt x="2" y="129"/>
                    </a:lnTo>
                    <a:lnTo>
                      <a:pt x="5" y="111"/>
                    </a:lnTo>
                    <a:lnTo>
                      <a:pt x="10" y="98"/>
                    </a:lnTo>
                    <a:lnTo>
                      <a:pt x="16" y="84"/>
                    </a:lnTo>
                    <a:lnTo>
                      <a:pt x="21" y="72"/>
                    </a:lnTo>
                    <a:lnTo>
                      <a:pt x="28" y="63"/>
                    </a:lnTo>
                    <a:lnTo>
                      <a:pt x="36" y="57"/>
                    </a:lnTo>
                    <a:lnTo>
                      <a:pt x="44" y="53"/>
                    </a:lnTo>
                    <a:lnTo>
                      <a:pt x="52" y="51"/>
                    </a:lnTo>
                    <a:lnTo>
                      <a:pt x="56" y="51"/>
                    </a:lnTo>
                    <a:lnTo>
                      <a:pt x="59" y="53"/>
                    </a:lnTo>
                    <a:lnTo>
                      <a:pt x="63" y="55"/>
                    </a:lnTo>
                    <a:lnTo>
                      <a:pt x="65" y="57"/>
                    </a:lnTo>
                    <a:lnTo>
                      <a:pt x="67" y="61"/>
                    </a:lnTo>
                    <a:lnTo>
                      <a:pt x="71" y="63"/>
                    </a:lnTo>
                    <a:lnTo>
                      <a:pt x="73" y="67"/>
                    </a:lnTo>
                    <a:lnTo>
                      <a:pt x="75" y="70"/>
                    </a:lnTo>
                    <a:lnTo>
                      <a:pt x="88" y="0"/>
                    </a:lnTo>
                    <a:lnTo>
                      <a:pt x="121" y="0"/>
                    </a:lnTo>
                    <a:close/>
                    <a:moveTo>
                      <a:pt x="65" y="129"/>
                    </a:moveTo>
                    <a:lnTo>
                      <a:pt x="66" y="121"/>
                    </a:lnTo>
                    <a:lnTo>
                      <a:pt x="66" y="115"/>
                    </a:lnTo>
                    <a:lnTo>
                      <a:pt x="66" y="109"/>
                    </a:lnTo>
                    <a:lnTo>
                      <a:pt x="65" y="104"/>
                    </a:lnTo>
                    <a:lnTo>
                      <a:pt x="64" y="100"/>
                    </a:lnTo>
                    <a:lnTo>
                      <a:pt x="61" y="96"/>
                    </a:lnTo>
                    <a:lnTo>
                      <a:pt x="58" y="94"/>
                    </a:lnTo>
                    <a:lnTo>
                      <a:pt x="55" y="94"/>
                    </a:lnTo>
                    <a:lnTo>
                      <a:pt x="52" y="94"/>
                    </a:lnTo>
                    <a:lnTo>
                      <a:pt x="49" y="96"/>
                    </a:lnTo>
                    <a:lnTo>
                      <a:pt x="47" y="98"/>
                    </a:lnTo>
                    <a:lnTo>
                      <a:pt x="44" y="102"/>
                    </a:lnTo>
                    <a:lnTo>
                      <a:pt x="42" y="107"/>
                    </a:lnTo>
                    <a:lnTo>
                      <a:pt x="40" y="113"/>
                    </a:lnTo>
                    <a:lnTo>
                      <a:pt x="37" y="121"/>
                    </a:lnTo>
                    <a:lnTo>
                      <a:pt x="35" y="131"/>
                    </a:lnTo>
                    <a:lnTo>
                      <a:pt x="34" y="139"/>
                    </a:lnTo>
                    <a:lnTo>
                      <a:pt x="33" y="147"/>
                    </a:lnTo>
                    <a:lnTo>
                      <a:pt x="33" y="152"/>
                    </a:lnTo>
                    <a:lnTo>
                      <a:pt x="34" y="158"/>
                    </a:lnTo>
                    <a:lnTo>
                      <a:pt x="35" y="160"/>
                    </a:lnTo>
                    <a:lnTo>
                      <a:pt x="37" y="164"/>
                    </a:lnTo>
                    <a:lnTo>
                      <a:pt x="40" y="166"/>
                    </a:lnTo>
                    <a:lnTo>
                      <a:pt x="42" y="166"/>
                    </a:lnTo>
                    <a:lnTo>
                      <a:pt x="45" y="166"/>
                    </a:lnTo>
                    <a:lnTo>
                      <a:pt x="49" y="164"/>
                    </a:lnTo>
                    <a:lnTo>
                      <a:pt x="52" y="160"/>
                    </a:lnTo>
                    <a:lnTo>
                      <a:pt x="55" y="158"/>
                    </a:lnTo>
                    <a:lnTo>
                      <a:pt x="57" y="152"/>
                    </a:lnTo>
                    <a:lnTo>
                      <a:pt x="60" y="147"/>
                    </a:lnTo>
                    <a:lnTo>
                      <a:pt x="63" y="139"/>
                    </a:lnTo>
                    <a:lnTo>
                      <a:pt x="65" y="129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6680" y="5855"/>
                <a:ext cx="123" cy="102"/>
              </a:xfrm>
              <a:custGeom>
                <a:avLst/>
                <a:gdLst>
                  <a:gd name="T0" fmla="*/ 9 w 123"/>
                  <a:gd name="T1" fmla="*/ 0 h 205"/>
                  <a:gd name="T2" fmla="*/ 123 w 123"/>
                  <a:gd name="T3" fmla="*/ 0 h 205"/>
                  <a:gd name="T4" fmla="*/ 114 w 123"/>
                  <a:gd name="T5" fmla="*/ 51 h 205"/>
                  <a:gd name="T6" fmla="*/ 76 w 123"/>
                  <a:gd name="T7" fmla="*/ 51 h 205"/>
                  <a:gd name="T8" fmla="*/ 49 w 123"/>
                  <a:gd name="T9" fmla="*/ 205 h 205"/>
                  <a:gd name="T10" fmla="*/ 11 w 123"/>
                  <a:gd name="T11" fmla="*/ 205 h 205"/>
                  <a:gd name="T12" fmla="*/ 39 w 123"/>
                  <a:gd name="T13" fmla="*/ 51 h 205"/>
                  <a:gd name="T14" fmla="*/ 0 w 123"/>
                  <a:gd name="T15" fmla="*/ 51 h 205"/>
                  <a:gd name="T16" fmla="*/ 9 w 123"/>
                  <a:gd name="T1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" h="205">
                    <a:moveTo>
                      <a:pt x="9" y="0"/>
                    </a:moveTo>
                    <a:lnTo>
                      <a:pt x="123" y="0"/>
                    </a:lnTo>
                    <a:lnTo>
                      <a:pt x="114" y="51"/>
                    </a:lnTo>
                    <a:lnTo>
                      <a:pt x="76" y="51"/>
                    </a:lnTo>
                    <a:lnTo>
                      <a:pt x="49" y="205"/>
                    </a:lnTo>
                    <a:lnTo>
                      <a:pt x="11" y="205"/>
                    </a:lnTo>
                    <a:lnTo>
                      <a:pt x="39" y="51"/>
                    </a:lnTo>
                    <a:lnTo>
                      <a:pt x="0" y="5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41" name="Freeform 37"/>
              <p:cNvSpPr>
                <a:spLocks noEditPoints="1"/>
              </p:cNvSpPr>
              <p:nvPr/>
            </p:nvSpPr>
            <p:spPr bwMode="auto">
              <a:xfrm>
                <a:off x="6777" y="5880"/>
                <a:ext cx="105" cy="78"/>
              </a:xfrm>
              <a:custGeom>
                <a:avLst/>
                <a:gdLst>
                  <a:gd name="T0" fmla="*/ 33 w 105"/>
                  <a:gd name="T1" fmla="*/ 94 h 156"/>
                  <a:gd name="T2" fmla="*/ 32 w 105"/>
                  <a:gd name="T3" fmla="*/ 107 h 156"/>
                  <a:gd name="T4" fmla="*/ 33 w 105"/>
                  <a:gd name="T5" fmla="*/ 115 h 156"/>
                  <a:gd name="T6" fmla="*/ 38 w 105"/>
                  <a:gd name="T7" fmla="*/ 121 h 156"/>
                  <a:gd name="T8" fmla="*/ 45 w 105"/>
                  <a:gd name="T9" fmla="*/ 123 h 156"/>
                  <a:gd name="T10" fmla="*/ 49 w 105"/>
                  <a:gd name="T11" fmla="*/ 121 h 156"/>
                  <a:gd name="T12" fmla="*/ 55 w 105"/>
                  <a:gd name="T13" fmla="*/ 119 h 156"/>
                  <a:gd name="T14" fmla="*/ 58 w 105"/>
                  <a:gd name="T15" fmla="*/ 115 h 156"/>
                  <a:gd name="T16" fmla="*/ 63 w 105"/>
                  <a:gd name="T17" fmla="*/ 109 h 156"/>
                  <a:gd name="T18" fmla="*/ 89 w 105"/>
                  <a:gd name="T19" fmla="*/ 127 h 156"/>
                  <a:gd name="T20" fmla="*/ 77 w 105"/>
                  <a:gd name="T21" fmla="*/ 142 h 156"/>
                  <a:gd name="T22" fmla="*/ 64 w 105"/>
                  <a:gd name="T23" fmla="*/ 150 h 156"/>
                  <a:gd name="T24" fmla="*/ 48 w 105"/>
                  <a:gd name="T25" fmla="*/ 156 h 156"/>
                  <a:gd name="T26" fmla="*/ 30 w 105"/>
                  <a:gd name="T27" fmla="*/ 156 h 156"/>
                  <a:gd name="T28" fmla="*/ 16 w 105"/>
                  <a:gd name="T29" fmla="*/ 152 h 156"/>
                  <a:gd name="T30" fmla="*/ 8 w 105"/>
                  <a:gd name="T31" fmla="*/ 144 h 156"/>
                  <a:gd name="T32" fmla="*/ 2 w 105"/>
                  <a:gd name="T33" fmla="*/ 131 h 156"/>
                  <a:gd name="T34" fmla="*/ 0 w 105"/>
                  <a:gd name="T35" fmla="*/ 113 h 156"/>
                  <a:gd name="T36" fmla="*/ 0 w 105"/>
                  <a:gd name="T37" fmla="*/ 92 h 156"/>
                  <a:gd name="T38" fmla="*/ 6 w 105"/>
                  <a:gd name="T39" fmla="*/ 62 h 156"/>
                  <a:gd name="T40" fmla="*/ 17 w 105"/>
                  <a:gd name="T41" fmla="*/ 35 h 156"/>
                  <a:gd name="T42" fmla="*/ 30 w 105"/>
                  <a:gd name="T43" fmla="*/ 17 h 156"/>
                  <a:gd name="T44" fmla="*/ 38 w 105"/>
                  <a:gd name="T45" fmla="*/ 10 h 156"/>
                  <a:gd name="T46" fmla="*/ 48 w 105"/>
                  <a:gd name="T47" fmla="*/ 4 h 156"/>
                  <a:gd name="T48" fmla="*/ 59 w 105"/>
                  <a:gd name="T49" fmla="*/ 0 h 156"/>
                  <a:gd name="T50" fmla="*/ 73 w 105"/>
                  <a:gd name="T51" fmla="*/ 0 h 156"/>
                  <a:gd name="T52" fmla="*/ 88 w 105"/>
                  <a:gd name="T53" fmla="*/ 6 h 156"/>
                  <a:gd name="T54" fmla="*/ 97 w 105"/>
                  <a:gd name="T55" fmla="*/ 17 h 156"/>
                  <a:gd name="T56" fmla="*/ 103 w 105"/>
                  <a:gd name="T57" fmla="*/ 31 h 156"/>
                  <a:gd name="T58" fmla="*/ 105 w 105"/>
                  <a:gd name="T59" fmla="*/ 49 h 156"/>
                  <a:gd name="T60" fmla="*/ 104 w 105"/>
                  <a:gd name="T61" fmla="*/ 74 h 156"/>
                  <a:gd name="T62" fmla="*/ 101 w 105"/>
                  <a:gd name="T63" fmla="*/ 94 h 156"/>
                  <a:gd name="T64" fmla="*/ 72 w 105"/>
                  <a:gd name="T65" fmla="*/ 56 h 156"/>
                  <a:gd name="T66" fmla="*/ 71 w 105"/>
                  <a:gd name="T67" fmla="*/ 45 h 156"/>
                  <a:gd name="T68" fmla="*/ 67 w 105"/>
                  <a:gd name="T69" fmla="*/ 39 h 156"/>
                  <a:gd name="T70" fmla="*/ 63 w 105"/>
                  <a:gd name="T71" fmla="*/ 35 h 156"/>
                  <a:gd name="T72" fmla="*/ 56 w 105"/>
                  <a:gd name="T73" fmla="*/ 35 h 156"/>
                  <a:gd name="T74" fmla="*/ 49 w 105"/>
                  <a:gd name="T75" fmla="*/ 41 h 156"/>
                  <a:gd name="T76" fmla="*/ 43 w 105"/>
                  <a:gd name="T77" fmla="*/ 49 h 156"/>
                  <a:gd name="T78" fmla="*/ 39 w 105"/>
                  <a:gd name="T79" fmla="*/ 58 h 156"/>
                  <a:gd name="T80" fmla="*/ 72 w 105"/>
                  <a:gd name="T81" fmla="*/ 6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156">
                    <a:moveTo>
                      <a:pt x="101" y="94"/>
                    </a:moveTo>
                    <a:lnTo>
                      <a:pt x="33" y="94"/>
                    </a:lnTo>
                    <a:lnTo>
                      <a:pt x="32" y="101"/>
                    </a:lnTo>
                    <a:lnTo>
                      <a:pt x="32" y="107"/>
                    </a:lnTo>
                    <a:lnTo>
                      <a:pt x="32" y="111"/>
                    </a:lnTo>
                    <a:lnTo>
                      <a:pt x="33" y="115"/>
                    </a:lnTo>
                    <a:lnTo>
                      <a:pt x="34" y="117"/>
                    </a:lnTo>
                    <a:lnTo>
                      <a:pt x="38" y="121"/>
                    </a:lnTo>
                    <a:lnTo>
                      <a:pt x="40" y="123"/>
                    </a:lnTo>
                    <a:lnTo>
                      <a:pt x="45" y="123"/>
                    </a:lnTo>
                    <a:lnTo>
                      <a:pt x="47" y="123"/>
                    </a:lnTo>
                    <a:lnTo>
                      <a:pt x="49" y="121"/>
                    </a:lnTo>
                    <a:lnTo>
                      <a:pt x="53" y="121"/>
                    </a:lnTo>
                    <a:lnTo>
                      <a:pt x="55" y="119"/>
                    </a:lnTo>
                    <a:lnTo>
                      <a:pt x="56" y="117"/>
                    </a:lnTo>
                    <a:lnTo>
                      <a:pt x="58" y="115"/>
                    </a:lnTo>
                    <a:lnTo>
                      <a:pt x="61" y="113"/>
                    </a:lnTo>
                    <a:lnTo>
                      <a:pt x="63" y="109"/>
                    </a:lnTo>
                    <a:lnTo>
                      <a:pt x="95" y="115"/>
                    </a:lnTo>
                    <a:lnTo>
                      <a:pt x="89" y="127"/>
                    </a:lnTo>
                    <a:lnTo>
                      <a:pt x="84" y="135"/>
                    </a:lnTo>
                    <a:lnTo>
                      <a:pt x="77" y="142"/>
                    </a:lnTo>
                    <a:lnTo>
                      <a:pt x="71" y="146"/>
                    </a:lnTo>
                    <a:lnTo>
                      <a:pt x="64" y="150"/>
                    </a:lnTo>
                    <a:lnTo>
                      <a:pt x="56" y="154"/>
                    </a:lnTo>
                    <a:lnTo>
                      <a:pt x="48" y="156"/>
                    </a:lnTo>
                    <a:lnTo>
                      <a:pt x="38" y="156"/>
                    </a:lnTo>
                    <a:lnTo>
                      <a:pt x="30" y="156"/>
                    </a:lnTo>
                    <a:lnTo>
                      <a:pt x="23" y="154"/>
                    </a:lnTo>
                    <a:lnTo>
                      <a:pt x="16" y="152"/>
                    </a:lnTo>
                    <a:lnTo>
                      <a:pt x="11" y="150"/>
                    </a:lnTo>
                    <a:lnTo>
                      <a:pt x="8" y="144"/>
                    </a:lnTo>
                    <a:lnTo>
                      <a:pt x="5" y="138"/>
                    </a:lnTo>
                    <a:lnTo>
                      <a:pt x="2" y="13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0" y="92"/>
                    </a:lnTo>
                    <a:lnTo>
                      <a:pt x="2" y="80"/>
                    </a:lnTo>
                    <a:lnTo>
                      <a:pt x="6" y="62"/>
                    </a:lnTo>
                    <a:lnTo>
                      <a:pt x="10" y="49"/>
                    </a:lnTo>
                    <a:lnTo>
                      <a:pt x="17" y="35"/>
                    </a:lnTo>
                    <a:lnTo>
                      <a:pt x="25" y="23"/>
                    </a:lnTo>
                    <a:lnTo>
                      <a:pt x="30" y="17"/>
                    </a:lnTo>
                    <a:lnTo>
                      <a:pt x="33" y="14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8" y="4"/>
                    </a:lnTo>
                    <a:lnTo>
                      <a:pt x="54" y="2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1" y="2"/>
                    </a:lnTo>
                    <a:lnTo>
                      <a:pt x="88" y="6"/>
                    </a:lnTo>
                    <a:lnTo>
                      <a:pt x="93" y="12"/>
                    </a:lnTo>
                    <a:lnTo>
                      <a:pt x="97" y="17"/>
                    </a:lnTo>
                    <a:lnTo>
                      <a:pt x="101" y="23"/>
                    </a:lnTo>
                    <a:lnTo>
                      <a:pt x="103" y="31"/>
                    </a:lnTo>
                    <a:lnTo>
                      <a:pt x="104" y="39"/>
                    </a:lnTo>
                    <a:lnTo>
                      <a:pt x="105" y="49"/>
                    </a:lnTo>
                    <a:lnTo>
                      <a:pt x="105" y="60"/>
                    </a:lnTo>
                    <a:lnTo>
                      <a:pt x="104" y="74"/>
                    </a:lnTo>
                    <a:lnTo>
                      <a:pt x="102" y="88"/>
                    </a:lnTo>
                    <a:lnTo>
                      <a:pt x="101" y="94"/>
                    </a:lnTo>
                    <a:close/>
                    <a:moveTo>
                      <a:pt x="72" y="64"/>
                    </a:moveTo>
                    <a:lnTo>
                      <a:pt x="72" y="56"/>
                    </a:lnTo>
                    <a:lnTo>
                      <a:pt x="72" y="51"/>
                    </a:lnTo>
                    <a:lnTo>
                      <a:pt x="71" y="45"/>
                    </a:lnTo>
                    <a:lnTo>
                      <a:pt x="70" y="43"/>
                    </a:lnTo>
                    <a:lnTo>
                      <a:pt x="67" y="39"/>
                    </a:lnTo>
                    <a:lnTo>
                      <a:pt x="65" y="37"/>
                    </a:lnTo>
                    <a:lnTo>
                      <a:pt x="63" y="35"/>
                    </a:lnTo>
                    <a:lnTo>
                      <a:pt x="59" y="35"/>
                    </a:lnTo>
                    <a:lnTo>
                      <a:pt x="56" y="35"/>
                    </a:lnTo>
                    <a:lnTo>
                      <a:pt x="53" y="37"/>
                    </a:lnTo>
                    <a:lnTo>
                      <a:pt x="49" y="41"/>
                    </a:lnTo>
                    <a:lnTo>
                      <a:pt x="46" y="45"/>
                    </a:lnTo>
                    <a:lnTo>
                      <a:pt x="43" y="49"/>
                    </a:lnTo>
                    <a:lnTo>
                      <a:pt x="41" y="55"/>
                    </a:lnTo>
                    <a:lnTo>
                      <a:pt x="39" y="58"/>
                    </a:lnTo>
                    <a:lnTo>
                      <a:pt x="38" y="64"/>
                    </a:lnTo>
                    <a:lnTo>
                      <a:pt x="72" y="6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6888" y="5880"/>
                <a:ext cx="108" cy="78"/>
              </a:xfrm>
              <a:custGeom>
                <a:avLst/>
                <a:gdLst>
                  <a:gd name="T0" fmla="*/ 101 w 108"/>
                  <a:gd name="T1" fmla="*/ 101 h 156"/>
                  <a:gd name="T2" fmla="*/ 94 w 108"/>
                  <a:gd name="T3" fmla="*/ 119 h 156"/>
                  <a:gd name="T4" fmla="*/ 87 w 108"/>
                  <a:gd name="T5" fmla="*/ 133 h 156"/>
                  <a:gd name="T6" fmla="*/ 78 w 108"/>
                  <a:gd name="T7" fmla="*/ 142 h 156"/>
                  <a:gd name="T8" fmla="*/ 68 w 108"/>
                  <a:gd name="T9" fmla="*/ 150 h 156"/>
                  <a:gd name="T10" fmla="*/ 57 w 108"/>
                  <a:gd name="T11" fmla="*/ 154 h 156"/>
                  <a:gd name="T12" fmla="*/ 42 w 108"/>
                  <a:gd name="T13" fmla="*/ 156 h 156"/>
                  <a:gd name="T14" fmla="*/ 30 w 108"/>
                  <a:gd name="T15" fmla="*/ 156 h 156"/>
                  <a:gd name="T16" fmla="*/ 21 w 108"/>
                  <a:gd name="T17" fmla="*/ 154 h 156"/>
                  <a:gd name="T18" fmla="*/ 13 w 108"/>
                  <a:gd name="T19" fmla="*/ 146 h 156"/>
                  <a:gd name="T20" fmla="*/ 7 w 108"/>
                  <a:gd name="T21" fmla="*/ 138 h 156"/>
                  <a:gd name="T22" fmla="*/ 2 w 108"/>
                  <a:gd name="T23" fmla="*/ 127 h 156"/>
                  <a:gd name="T24" fmla="*/ 0 w 108"/>
                  <a:gd name="T25" fmla="*/ 117 h 156"/>
                  <a:gd name="T26" fmla="*/ 0 w 108"/>
                  <a:gd name="T27" fmla="*/ 101 h 156"/>
                  <a:gd name="T28" fmla="*/ 3 w 108"/>
                  <a:gd name="T29" fmla="*/ 80 h 156"/>
                  <a:gd name="T30" fmla="*/ 8 w 108"/>
                  <a:gd name="T31" fmla="*/ 60 h 156"/>
                  <a:gd name="T32" fmla="*/ 13 w 108"/>
                  <a:gd name="T33" fmla="*/ 43 h 156"/>
                  <a:gd name="T34" fmla="*/ 19 w 108"/>
                  <a:gd name="T35" fmla="*/ 33 h 156"/>
                  <a:gd name="T36" fmla="*/ 27 w 108"/>
                  <a:gd name="T37" fmla="*/ 23 h 156"/>
                  <a:gd name="T38" fmla="*/ 34 w 108"/>
                  <a:gd name="T39" fmla="*/ 14 h 156"/>
                  <a:gd name="T40" fmla="*/ 41 w 108"/>
                  <a:gd name="T41" fmla="*/ 10 h 156"/>
                  <a:gd name="T42" fmla="*/ 53 w 108"/>
                  <a:gd name="T43" fmla="*/ 2 h 156"/>
                  <a:gd name="T44" fmla="*/ 68 w 108"/>
                  <a:gd name="T45" fmla="*/ 0 h 156"/>
                  <a:gd name="T46" fmla="*/ 86 w 108"/>
                  <a:gd name="T47" fmla="*/ 4 h 156"/>
                  <a:gd name="T48" fmla="*/ 97 w 108"/>
                  <a:gd name="T49" fmla="*/ 16 h 156"/>
                  <a:gd name="T50" fmla="*/ 104 w 108"/>
                  <a:gd name="T51" fmla="*/ 31 h 156"/>
                  <a:gd name="T52" fmla="*/ 108 w 108"/>
                  <a:gd name="T53" fmla="*/ 53 h 156"/>
                  <a:gd name="T54" fmla="*/ 74 w 108"/>
                  <a:gd name="T55" fmla="*/ 56 h 156"/>
                  <a:gd name="T56" fmla="*/ 72 w 108"/>
                  <a:gd name="T57" fmla="*/ 49 h 156"/>
                  <a:gd name="T58" fmla="*/ 70 w 108"/>
                  <a:gd name="T59" fmla="*/ 43 h 156"/>
                  <a:gd name="T60" fmla="*/ 64 w 108"/>
                  <a:gd name="T61" fmla="*/ 39 h 156"/>
                  <a:gd name="T62" fmla="*/ 57 w 108"/>
                  <a:gd name="T63" fmla="*/ 39 h 156"/>
                  <a:gd name="T64" fmla="*/ 50 w 108"/>
                  <a:gd name="T65" fmla="*/ 45 h 156"/>
                  <a:gd name="T66" fmla="*/ 44 w 108"/>
                  <a:gd name="T67" fmla="*/ 55 h 156"/>
                  <a:gd name="T68" fmla="*/ 39 w 108"/>
                  <a:gd name="T69" fmla="*/ 72 h 156"/>
                  <a:gd name="T70" fmla="*/ 35 w 108"/>
                  <a:gd name="T71" fmla="*/ 90 h 156"/>
                  <a:gd name="T72" fmla="*/ 35 w 108"/>
                  <a:gd name="T73" fmla="*/ 103 h 156"/>
                  <a:gd name="T74" fmla="*/ 38 w 108"/>
                  <a:gd name="T75" fmla="*/ 113 h 156"/>
                  <a:gd name="T76" fmla="*/ 44 w 108"/>
                  <a:gd name="T77" fmla="*/ 119 h 156"/>
                  <a:gd name="T78" fmla="*/ 50 w 108"/>
                  <a:gd name="T79" fmla="*/ 119 h 156"/>
                  <a:gd name="T80" fmla="*/ 56 w 108"/>
                  <a:gd name="T81" fmla="*/ 115 h 156"/>
                  <a:gd name="T82" fmla="*/ 62 w 108"/>
                  <a:gd name="T83" fmla="*/ 109 h 156"/>
                  <a:gd name="T84" fmla="*/ 68 w 108"/>
                  <a:gd name="T85" fmla="*/ 10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8" h="156">
                    <a:moveTo>
                      <a:pt x="70" y="96"/>
                    </a:moveTo>
                    <a:lnTo>
                      <a:pt x="101" y="101"/>
                    </a:lnTo>
                    <a:lnTo>
                      <a:pt x="97" y="109"/>
                    </a:lnTo>
                    <a:lnTo>
                      <a:pt x="94" y="119"/>
                    </a:lnTo>
                    <a:lnTo>
                      <a:pt x="90" y="127"/>
                    </a:lnTo>
                    <a:lnTo>
                      <a:pt x="87" y="133"/>
                    </a:lnTo>
                    <a:lnTo>
                      <a:pt x="82" y="136"/>
                    </a:lnTo>
                    <a:lnTo>
                      <a:pt x="78" y="142"/>
                    </a:lnTo>
                    <a:lnTo>
                      <a:pt x="72" y="146"/>
                    </a:lnTo>
                    <a:lnTo>
                      <a:pt x="68" y="150"/>
                    </a:lnTo>
                    <a:lnTo>
                      <a:pt x="63" y="152"/>
                    </a:lnTo>
                    <a:lnTo>
                      <a:pt x="57" y="154"/>
                    </a:lnTo>
                    <a:lnTo>
                      <a:pt x="50" y="156"/>
                    </a:lnTo>
                    <a:lnTo>
                      <a:pt x="42" y="156"/>
                    </a:lnTo>
                    <a:lnTo>
                      <a:pt x="35" y="156"/>
                    </a:lnTo>
                    <a:lnTo>
                      <a:pt x="30" y="156"/>
                    </a:lnTo>
                    <a:lnTo>
                      <a:pt x="25" y="156"/>
                    </a:lnTo>
                    <a:lnTo>
                      <a:pt x="21" y="154"/>
                    </a:lnTo>
                    <a:lnTo>
                      <a:pt x="16" y="150"/>
                    </a:lnTo>
                    <a:lnTo>
                      <a:pt x="13" y="146"/>
                    </a:lnTo>
                    <a:lnTo>
                      <a:pt x="9" y="142"/>
                    </a:lnTo>
                    <a:lnTo>
                      <a:pt x="7" y="138"/>
                    </a:lnTo>
                    <a:lnTo>
                      <a:pt x="5" y="133"/>
                    </a:lnTo>
                    <a:lnTo>
                      <a:pt x="2" y="127"/>
                    </a:lnTo>
                    <a:lnTo>
                      <a:pt x="1" y="123"/>
                    </a:lnTo>
                    <a:lnTo>
                      <a:pt x="0" y="117"/>
                    </a:lnTo>
                    <a:lnTo>
                      <a:pt x="0" y="109"/>
                    </a:lnTo>
                    <a:lnTo>
                      <a:pt x="0" y="101"/>
                    </a:lnTo>
                    <a:lnTo>
                      <a:pt x="1" y="92"/>
                    </a:lnTo>
                    <a:lnTo>
                      <a:pt x="3" y="80"/>
                    </a:lnTo>
                    <a:lnTo>
                      <a:pt x="6" y="70"/>
                    </a:lnTo>
                    <a:lnTo>
                      <a:pt x="8" y="60"/>
                    </a:lnTo>
                    <a:lnTo>
                      <a:pt x="10" y="51"/>
                    </a:lnTo>
                    <a:lnTo>
                      <a:pt x="13" y="43"/>
                    </a:lnTo>
                    <a:lnTo>
                      <a:pt x="16" y="37"/>
                    </a:lnTo>
                    <a:lnTo>
                      <a:pt x="19" y="33"/>
                    </a:lnTo>
                    <a:lnTo>
                      <a:pt x="23" y="27"/>
                    </a:lnTo>
                    <a:lnTo>
                      <a:pt x="27" y="23"/>
                    </a:lnTo>
                    <a:lnTo>
                      <a:pt x="31" y="17"/>
                    </a:lnTo>
                    <a:lnTo>
                      <a:pt x="34" y="14"/>
                    </a:lnTo>
                    <a:lnTo>
                      <a:pt x="38" y="12"/>
                    </a:lnTo>
                    <a:lnTo>
                      <a:pt x="41" y="10"/>
                    </a:lnTo>
                    <a:lnTo>
                      <a:pt x="47" y="6"/>
                    </a:lnTo>
                    <a:lnTo>
                      <a:pt x="53" y="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7" y="2"/>
                    </a:lnTo>
                    <a:lnTo>
                      <a:pt x="86" y="4"/>
                    </a:lnTo>
                    <a:lnTo>
                      <a:pt x="93" y="10"/>
                    </a:lnTo>
                    <a:lnTo>
                      <a:pt x="97" y="16"/>
                    </a:lnTo>
                    <a:lnTo>
                      <a:pt x="102" y="23"/>
                    </a:lnTo>
                    <a:lnTo>
                      <a:pt x="104" y="31"/>
                    </a:lnTo>
                    <a:lnTo>
                      <a:pt x="106" y="41"/>
                    </a:lnTo>
                    <a:lnTo>
                      <a:pt x="108" y="53"/>
                    </a:lnTo>
                    <a:lnTo>
                      <a:pt x="74" y="60"/>
                    </a:lnTo>
                    <a:lnTo>
                      <a:pt x="74" y="56"/>
                    </a:lnTo>
                    <a:lnTo>
                      <a:pt x="73" y="53"/>
                    </a:lnTo>
                    <a:lnTo>
                      <a:pt x="72" y="49"/>
                    </a:lnTo>
                    <a:lnTo>
                      <a:pt x="71" y="45"/>
                    </a:lnTo>
                    <a:lnTo>
                      <a:pt x="70" y="43"/>
                    </a:lnTo>
                    <a:lnTo>
                      <a:pt x="68" y="41"/>
                    </a:lnTo>
                    <a:lnTo>
                      <a:pt x="64" y="39"/>
                    </a:lnTo>
                    <a:lnTo>
                      <a:pt x="62" y="39"/>
                    </a:lnTo>
                    <a:lnTo>
                      <a:pt x="57" y="39"/>
                    </a:lnTo>
                    <a:lnTo>
                      <a:pt x="54" y="41"/>
                    </a:lnTo>
                    <a:lnTo>
                      <a:pt x="50" y="45"/>
                    </a:lnTo>
                    <a:lnTo>
                      <a:pt x="47" y="49"/>
                    </a:lnTo>
                    <a:lnTo>
                      <a:pt x="44" y="55"/>
                    </a:lnTo>
                    <a:lnTo>
                      <a:pt x="41" y="62"/>
                    </a:lnTo>
                    <a:lnTo>
                      <a:pt x="39" y="72"/>
                    </a:lnTo>
                    <a:lnTo>
                      <a:pt x="37" y="82"/>
                    </a:lnTo>
                    <a:lnTo>
                      <a:pt x="35" y="90"/>
                    </a:lnTo>
                    <a:lnTo>
                      <a:pt x="35" y="97"/>
                    </a:lnTo>
                    <a:lnTo>
                      <a:pt x="35" y="103"/>
                    </a:lnTo>
                    <a:lnTo>
                      <a:pt x="37" y="107"/>
                    </a:lnTo>
                    <a:lnTo>
                      <a:pt x="38" y="113"/>
                    </a:lnTo>
                    <a:lnTo>
                      <a:pt x="40" y="115"/>
                    </a:lnTo>
                    <a:lnTo>
                      <a:pt x="44" y="119"/>
                    </a:lnTo>
                    <a:lnTo>
                      <a:pt x="47" y="119"/>
                    </a:lnTo>
                    <a:lnTo>
                      <a:pt x="50" y="119"/>
                    </a:lnTo>
                    <a:lnTo>
                      <a:pt x="54" y="117"/>
                    </a:lnTo>
                    <a:lnTo>
                      <a:pt x="56" y="115"/>
                    </a:lnTo>
                    <a:lnTo>
                      <a:pt x="58" y="113"/>
                    </a:lnTo>
                    <a:lnTo>
                      <a:pt x="62" y="109"/>
                    </a:lnTo>
                    <a:lnTo>
                      <a:pt x="64" y="105"/>
                    </a:lnTo>
                    <a:lnTo>
                      <a:pt x="68" y="101"/>
                    </a:lnTo>
                    <a:lnTo>
                      <a:pt x="70" y="96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6993" y="5880"/>
                <a:ext cx="113" cy="77"/>
              </a:xfrm>
              <a:custGeom>
                <a:avLst/>
                <a:gdLst>
                  <a:gd name="T0" fmla="*/ 27 w 113"/>
                  <a:gd name="T1" fmla="*/ 4 h 154"/>
                  <a:gd name="T2" fmla="*/ 58 w 113"/>
                  <a:gd name="T3" fmla="*/ 4 h 154"/>
                  <a:gd name="T4" fmla="*/ 54 w 113"/>
                  <a:gd name="T5" fmla="*/ 29 h 154"/>
                  <a:gd name="T6" fmla="*/ 59 w 113"/>
                  <a:gd name="T7" fmla="*/ 21 h 154"/>
                  <a:gd name="T8" fmla="*/ 63 w 113"/>
                  <a:gd name="T9" fmla="*/ 16 h 154"/>
                  <a:gd name="T10" fmla="*/ 68 w 113"/>
                  <a:gd name="T11" fmla="*/ 12 h 154"/>
                  <a:gd name="T12" fmla="*/ 71 w 113"/>
                  <a:gd name="T13" fmla="*/ 8 h 154"/>
                  <a:gd name="T14" fmla="*/ 76 w 113"/>
                  <a:gd name="T15" fmla="*/ 6 h 154"/>
                  <a:gd name="T16" fmla="*/ 80 w 113"/>
                  <a:gd name="T17" fmla="*/ 2 h 154"/>
                  <a:gd name="T18" fmla="*/ 85 w 113"/>
                  <a:gd name="T19" fmla="*/ 0 h 154"/>
                  <a:gd name="T20" fmla="*/ 90 w 113"/>
                  <a:gd name="T21" fmla="*/ 0 h 154"/>
                  <a:gd name="T22" fmla="*/ 96 w 113"/>
                  <a:gd name="T23" fmla="*/ 2 h 154"/>
                  <a:gd name="T24" fmla="*/ 102 w 113"/>
                  <a:gd name="T25" fmla="*/ 4 h 154"/>
                  <a:gd name="T26" fmla="*/ 107 w 113"/>
                  <a:gd name="T27" fmla="*/ 10 h 154"/>
                  <a:gd name="T28" fmla="*/ 110 w 113"/>
                  <a:gd name="T29" fmla="*/ 16 h 154"/>
                  <a:gd name="T30" fmla="*/ 113 w 113"/>
                  <a:gd name="T31" fmla="*/ 23 h 154"/>
                  <a:gd name="T32" fmla="*/ 113 w 113"/>
                  <a:gd name="T33" fmla="*/ 33 h 154"/>
                  <a:gd name="T34" fmla="*/ 113 w 113"/>
                  <a:gd name="T35" fmla="*/ 45 h 154"/>
                  <a:gd name="T36" fmla="*/ 110 w 113"/>
                  <a:gd name="T37" fmla="*/ 60 h 154"/>
                  <a:gd name="T38" fmla="*/ 93 w 113"/>
                  <a:gd name="T39" fmla="*/ 154 h 154"/>
                  <a:gd name="T40" fmla="*/ 60 w 113"/>
                  <a:gd name="T41" fmla="*/ 154 h 154"/>
                  <a:gd name="T42" fmla="*/ 75 w 113"/>
                  <a:gd name="T43" fmla="*/ 74 h 154"/>
                  <a:gd name="T44" fmla="*/ 76 w 113"/>
                  <a:gd name="T45" fmla="*/ 66 h 154"/>
                  <a:gd name="T46" fmla="*/ 76 w 113"/>
                  <a:gd name="T47" fmla="*/ 60 h 154"/>
                  <a:gd name="T48" fmla="*/ 76 w 113"/>
                  <a:gd name="T49" fmla="*/ 56 h 154"/>
                  <a:gd name="T50" fmla="*/ 75 w 113"/>
                  <a:gd name="T51" fmla="*/ 53 h 154"/>
                  <a:gd name="T52" fmla="*/ 74 w 113"/>
                  <a:gd name="T53" fmla="*/ 51 h 154"/>
                  <a:gd name="T54" fmla="*/ 71 w 113"/>
                  <a:gd name="T55" fmla="*/ 47 h 154"/>
                  <a:gd name="T56" fmla="*/ 70 w 113"/>
                  <a:gd name="T57" fmla="*/ 45 h 154"/>
                  <a:gd name="T58" fmla="*/ 68 w 113"/>
                  <a:gd name="T59" fmla="*/ 45 h 154"/>
                  <a:gd name="T60" fmla="*/ 64 w 113"/>
                  <a:gd name="T61" fmla="*/ 45 h 154"/>
                  <a:gd name="T62" fmla="*/ 61 w 113"/>
                  <a:gd name="T63" fmla="*/ 47 h 154"/>
                  <a:gd name="T64" fmla="*/ 58 w 113"/>
                  <a:gd name="T65" fmla="*/ 51 h 154"/>
                  <a:gd name="T66" fmla="*/ 55 w 113"/>
                  <a:gd name="T67" fmla="*/ 55 h 154"/>
                  <a:gd name="T68" fmla="*/ 53 w 113"/>
                  <a:gd name="T69" fmla="*/ 60 h 154"/>
                  <a:gd name="T70" fmla="*/ 52 w 113"/>
                  <a:gd name="T71" fmla="*/ 66 h 154"/>
                  <a:gd name="T72" fmla="*/ 50 w 113"/>
                  <a:gd name="T73" fmla="*/ 74 h 154"/>
                  <a:gd name="T74" fmla="*/ 47 w 113"/>
                  <a:gd name="T75" fmla="*/ 82 h 154"/>
                  <a:gd name="T76" fmla="*/ 35 w 113"/>
                  <a:gd name="T77" fmla="*/ 154 h 154"/>
                  <a:gd name="T78" fmla="*/ 0 w 113"/>
                  <a:gd name="T79" fmla="*/ 154 h 154"/>
                  <a:gd name="T80" fmla="*/ 27 w 113"/>
                  <a:gd name="T81" fmla="*/ 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3" h="154">
                    <a:moveTo>
                      <a:pt x="27" y="4"/>
                    </a:moveTo>
                    <a:lnTo>
                      <a:pt x="58" y="4"/>
                    </a:lnTo>
                    <a:lnTo>
                      <a:pt x="54" y="29"/>
                    </a:lnTo>
                    <a:lnTo>
                      <a:pt x="59" y="21"/>
                    </a:lnTo>
                    <a:lnTo>
                      <a:pt x="63" y="16"/>
                    </a:lnTo>
                    <a:lnTo>
                      <a:pt x="68" y="12"/>
                    </a:lnTo>
                    <a:lnTo>
                      <a:pt x="71" y="8"/>
                    </a:lnTo>
                    <a:lnTo>
                      <a:pt x="76" y="6"/>
                    </a:lnTo>
                    <a:lnTo>
                      <a:pt x="80" y="2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07" y="10"/>
                    </a:lnTo>
                    <a:lnTo>
                      <a:pt x="110" y="16"/>
                    </a:lnTo>
                    <a:lnTo>
                      <a:pt x="113" y="23"/>
                    </a:lnTo>
                    <a:lnTo>
                      <a:pt x="113" y="33"/>
                    </a:lnTo>
                    <a:lnTo>
                      <a:pt x="113" y="45"/>
                    </a:lnTo>
                    <a:lnTo>
                      <a:pt x="110" y="60"/>
                    </a:lnTo>
                    <a:lnTo>
                      <a:pt x="93" y="154"/>
                    </a:lnTo>
                    <a:lnTo>
                      <a:pt x="60" y="154"/>
                    </a:lnTo>
                    <a:lnTo>
                      <a:pt x="75" y="74"/>
                    </a:lnTo>
                    <a:lnTo>
                      <a:pt x="76" y="66"/>
                    </a:lnTo>
                    <a:lnTo>
                      <a:pt x="76" y="60"/>
                    </a:lnTo>
                    <a:lnTo>
                      <a:pt x="76" y="56"/>
                    </a:lnTo>
                    <a:lnTo>
                      <a:pt x="75" y="53"/>
                    </a:lnTo>
                    <a:lnTo>
                      <a:pt x="74" y="51"/>
                    </a:lnTo>
                    <a:lnTo>
                      <a:pt x="71" y="47"/>
                    </a:lnTo>
                    <a:lnTo>
                      <a:pt x="70" y="45"/>
                    </a:lnTo>
                    <a:lnTo>
                      <a:pt x="68" y="45"/>
                    </a:lnTo>
                    <a:lnTo>
                      <a:pt x="64" y="45"/>
                    </a:lnTo>
                    <a:lnTo>
                      <a:pt x="61" y="47"/>
                    </a:lnTo>
                    <a:lnTo>
                      <a:pt x="58" y="51"/>
                    </a:lnTo>
                    <a:lnTo>
                      <a:pt x="55" y="55"/>
                    </a:lnTo>
                    <a:lnTo>
                      <a:pt x="53" y="60"/>
                    </a:lnTo>
                    <a:lnTo>
                      <a:pt x="52" y="66"/>
                    </a:lnTo>
                    <a:lnTo>
                      <a:pt x="50" y="74"/>
                    </a:lnTo>
                    <a:lnTo>
                      <a:pt x="47" y="82"/>
                    </a:lnTo>
                    <a:lnTo>
                      <a:pt x="35" y="154"/>
                    </a:lnTo>
                    <a:lnTo>
                      <a:pt x="0" y="154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44" name="Freeform 40"/>
              <p:cNvSpPr>
                <a:spLocks noEditPoints="1"/>
              </p:cNvSpPr>
              <p:nvPr/>
            </p:nvSpPr>
            <p:spPr bwMode="auto">
              <a:xfrm>
                <a:off x="7115" y="5880"/>
                <a:ext cx="104" cy="78"/>
              </a:xfrm>
              <a:custGeom>
                <a:avLst/>
                <a:gdLst>
                  <a:gd name="T0" fmla="*/ 5 w 104"/>
                  <a:gd name="T1" fmla="*/ 64 h 156"/>
                  <a:gd name="T2" fmla="*/ 17 w 104"/>
                  <a:gd name="T3" fmla="*/ 35 h 156"/>
                  <a:gd name="T4" fmla="*/ 28 w 104"/>
                  <a:gd name="T5" fmla="*/ 17 h 156"/>
                  <a:gd name="T6" fmla="*/ 37 w 104"/>
                  <a:gd name="T7" fmla="*/ 10 h 156"/>
                  <a:gd name="T8" fmla="*/ 49 w 104"/>
                  <a:gd name="T9" fmla="*/ 4 h 156"/>
                  <a:gd name="T10" fmla="*/ 59 w 104"/>
                  <a:gd name="T11" fmla="*/ 0 h 156"/>
                  <a:gd name="T12" fmla="*/ 71 w 104"/>
                  <a:gd name="T13" fmla="*/ 0 h 156"/>
                  <a:gd name="T14" fmla="*/ 82 w 104"/>
                  <a:gd name="T15" fmla="*/ 4 h 156"/>
                  <a:gd name="T16" fmla="*/ 91 w 104"/>
                  <a:gd name="T17" fmla="*/ 12 h 156"/>
                  <a:gd name="T18" fmla="*/ 98 w 104"/>
                  <a:gd name="T19" fmla="*/ 21 h 156"/>
                  <a:gd name="T20" fmla="*/ 103 w 104"/>
                  <a:gd name="T21" fmla="*/ 39 h 156"/>
                  <a:gd name="T22" fmla="*/ 104 w 104"/>
                  <a:gd name="T23" fmla="*/ 66 h 156"/>
                  <a:gd name="T24" fmla="*/ 98 w 104"/>
                  <a:gd name="T25" fmla="*/ 96 h 156"/>
                  <a:gd name="T26" fmla="*/ 87 w 104"/>
                  <a:gd name="T27" fmla="*/ 123 h 156"/>
                  <a:gd name="T28" fmla="*/ 74 w 104"/>
                  <a:gd name="T29" fmla="*/ 138 h 156"/>
                  <a:gd name="T30" fmla="*/ 65 w 104"/>
                  <a:gd name="T31" fmla="*/ 148 h 156"/>
                  <a:gd name="T32" fmla="*/ 53 w 104"/>
                  <a:gd name="T33" fmla="*/ 152 h 156"/>
                  <a:gd name="T34" fmla="*/ 43 w 104"/>
                  <a:gd name="T35" fmla="*/ 156 h 156"/>
                  <a:gd name="T36" fmla="*/ 27 w 104"/>
                  <a:gd name="T37" fmla="*/ 154 h 156"/>
                  <a:gd name="T38" fmla="*/ 12 w 104"/>
                  <a:gd name="T39" fmla="*/ 146 h 156"/>
                  <a:gd name="T40" fmla="*/ 4 w 104"/>
                  <a:gd name="T41" fmla="*/ 135 h 156"/>
                  <a:gd name="T42" fmla="*/ 1 w 104"/>
                  <a:gd name="T43" fmla="*/ 121 h 156"/>
                  <a:gd name="T44" fmla="*/ 0 w 104"/>
                  <a:gd name="T45" fmla="*/ 105 h 156"/>
                  <a:gd name="T46" fmla="*/ 1 w 104"/>
                  <a:gd name="T47" fmla="*/ 88 h 156"/>
                  <a:gd name="T48" fmla="*/ 35 w 104"/>
                  <a:gd name="T49" fmla="*/ 78 h 156"/>
                  <a:gd name="T50" fmla="*/ 33 w 104"/>
                  <a:gd name="T51" fmla="*/ 96 h 156"/>
                  <a:gd name="T52" fmla="*/ 34 w 104"/>
                  <a:gd name="T53" fmla="*/ 107 h 156"/>
                  <a:gd name="T54" fmla="*/ 39 w 104"/>
                  <a:gd name="T55" fmla="*/ 115 h 156"/>
                  <a:gd name="T56" fmla="*/ 45 w 104"/>
                  <a:gd name="T57" fmla="*/ 119 h 156"/>
                  <a:gd name="T58" fmla="*/ 52 w 104"/>
                  <a:gd name="T59" fmla="*/ 117 h 156"/>
                  <a:gd name="T60" fmla="*/ 58 w 104"/>
                  <a:gd name="T61" fmla="*/ 109 h 156"/>
                  <a:gd name="T62" fmla="*/ 64 w 104"/>
                  <a:gd name="T63" fmla="*/ 97 h 156"/>
                  <a:gd name="T64" fmla="*/ 68 w 104"/>
                  <a:gd name="T65" fmla="*/ 80 h 156"/>
                  <a:gd name="T66" fmla="*/ 71 w 104"/>
                  <a:gd name="T67" fmla="*/ 62 h 156"/>
                  <a:gd name="T68" fmla="*/ 68 w 104"/>
                  <a:gd name="T69" fmla="*/ 49 h 156"/>
                  <a:gd name="T70" fmla="*/ 65 w 104"/>
                  <a:gd name="T71" fmla="*/ 41 h 156"/>
                  <a:gd name="T72" fmla="*/ 59 w 104"/>
                  <a:gd name="T73" fmla="*/ 39 h 156"/>
                  <a:gd name="T74" fmla="*/ 51 w 104"/>
                  <a:gd name="T75" fmla="*/ 41 h 156"/>
                  <a:gd name="T76" fmla="*/ 45 w 104"/>
                  <a:gd name="T77" fmla="*/ 49 h 156"/>
                  <a:gd name="T78" fmla="*/ 40 w 104"/>
                  <a:gd name="T79" fmla="*/ 62 h 156"/>
                  <a:gd name="T80" fmla="*/ 35 w 104"/>
                  <a:gd name="T81" fmla="*/ 8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4" h="156">
                    <a:moveTo>
                      <a:pt x="2" y="80"/>
                    </a:moveTo>
                    <a:lnTo>
                      <a:pt x="5" y="64"/>
                    </a:lnTo>
                    <a:lnTo>
                      <a:pt x="10" y="49"/>
                    </a:lnTo>
                    <a:lnTo>
                      <a:pt x="17" y="35"/>
                    </a:lnTo>
                    <a:lnTo>
                      <a:pt x="24" y="23"/>
                    </a:lnTo>
                    <a:lnTo>
                      <a:pt x="28" y="17"/>
                    </a:lnTo>
                    <a:lnTo>
                      <a:pt x="33" y="14"/>
                    </a:lnTo>
                    <a:lnTo>
                      <a:pt x="37" y="10"/>
                    </a:lnTo>
                    <a:lnTo>
                      <a:pt x="43" y="6"/>
                    </a:lnTo>
                    <a:lnTo>
                      <a:pt x="49" y="4"/>
                    </a:lnTo>
                    <a:lnTo>
                      <a:pt x="53" y="2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1" y="0"/>
                    </a:lnTo>
                    <a:lnTo>
                      <a:pt x="76" y="2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1" y="12"/>
                    </a:lnTo>
                    <a:lnTo>
                      <a:pt x="95" y="16"/>
                    </a:lnTo>
                    <a:lnTo>
                      <a:pt x="98" y="21"/>
                    </a:lnTo>
                    <a:lnTo>
                      <a:pt x="100" y="27"/>
                    </a:lnTo>
                    <a:lnTo>
                      <a:pt x="103" y="39"/>
                    </a:lnTo>
                    <a:lnTo>
                      <a:pt x="104" y="51"/>
                    </a:lnTo>
                    <a:lnTo>
                      <a:pt x="104" y="66"/>
                    </a:lnTo>
                    <a:lnTo>
                      <a:pt x="102" y="80"/>
                    </a:lnTo>
                    <a:lnTo>
                      <a:pt x="98" y="96"/>
                    </a:lnTo>
                    <a:lnTo>
                      <a:pt x="92" y="109"/>
                    </a:lnTo>
                    <a:lnTo>
                      <a:pt x="87" y="123"/>
                    </a:lnTo>
                    <a:lnTo>
                      <a:pt x="79" y="135"/>
                    </a:lnTo>
                    <a:lnTo>
                      <a:pt x="74" y="138"/>
                    </a:lnTo>
                    <a:lnTo>
                      <a:pt x="70" y="144"/>
                    </a:lnTo>
                    <a:lnTo>
                      <a:pt x="65" y="148"/>
                    </a:lnTo>
                    <a:lnTo>
                      <a:pt x="59" y="150"/>
                    </a:lnTo>
                    <a:lnTo>
                      <a:pt x="53" y="152"/>
                    </a:lnTo>
                    <a:lnTo>
                      <a:pt x="49" y="154"/>
                    </a:lnTo>
                    <a:lnTo>
                      <a:pt x="43" y="156"/>
                    </a:lnTo>
                    <a:lnTo>
                      <a:pt x="37" y="156"/>
                    </a:lnTo>
                    <a:lnTo>
                      <a:pt x="27" y="154"/>
                    </a:lnTo>
                    <a:lnTo>
                      <a:pt x="19" y="152"/>
                    </a:lnTo>
                    <a:lnTo>
                      <a:pt x="12" y="146"/>
                    </a:lnTo>
                    <a:lnTo>
                      <a:pt x="7" y="140"/>
                    </a:lnTo>
                    <a:lnTo>
                      <a:pt x="4" y="135"/>
                    </a:lnTo>
                    <a:lnTo>
                      <a:pt x="2" y="127"/>
                    </a:lnTo>
                    <a:lnTo>
                      <a:pt x="1" y="121"/>
                    </a:lnTo>
                    <a:lnTo>
                      <a:pt x="0" y="113"/>
                    </a:lnTo>
                    <a:lnTo>
                      <a:pt x="0" y="105"/>
                    </a:lnTo>
                    <a:lnTo>
                      <a:pt x="0" y="97"/>
                    </a:lnTo>
                    <a:lnTo>
                      <a:pt x="1" y="88"/>
                    </a:lnTo>
                    <a:lnTo>
                      <a:pt x="2" y="80"/>
                    </a:lnTo>
                    <a:close/>
                    <a:moveTo>
                      <a:pt x="35" y="78"/>
                    </a:moveTo>
                    <a:lnTo>
                      <a:pt x="34" y="88"/>
                    </a:lnTo>
                    <a:lnTo>
                      <a:pt x="33" y="96"/>
                    </a:lnTo>
                    <a:lnTo>
                      <a:pt x="33" y="103"/>
                    </a:lnTo>
                    <a:lnTo>
                      <a:pt x="34" y="107"/>
                    </a:lnTo>
                    <a:lnTo>
                      <a:pt x="35" y="113"/>
                    </a:lnTo>
                    <a:lnTo>
                      <a:pt x="39" y="115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49" y="119"/>
                    </a:lnTo>
                    <a:lnTo>
                      <a:pt x="52" y="117"/>
                    </a:lnTo>
                    <a:lnTo>
                      <a:pt x="55" y="113"/>
                    </a:lnTo>
                    <a:lnTo>
                      <a:pt x="58" y="109"/>
                    </a:lnTo>
                    <a:lnTo>
                      <a:pt x="61" y="103"/>
                    </a:lnTo>
                    <a:lnTo>
                      <a:pt x="64" y="97"/>
                    </a:lnTo>
                    <a:lnTo>
                      <a:pt x="66" y="90"/>
                    </a:lnTo>
                    <a:lnTo>
                      <a:pt x="68" y="80"/>
                    </a:lnTo>
                    <a:lnTo>
                      <a:pt x="70" y="70"/>
                    </a:lnTo>
                    <a:lnTo>
                      <a:pt x="71" y="62"/>
                    </a:lnTo>
                    <a:lnTo>
                      <a:pt x="70" y="55"/>
                    </a:lnTo>
                    <a:lnTo>
                      <a:pt x="68" y="49"/>
                    </a:lnTo>
                    <a:lnTo>
                      <a:pt x="67" y="45"/>
                    </a:lnTo>
                    <a:lnTo>
                      <a:pt x="65" y="41"/>
                    </a:lnTo>
                    <a:lnTo>
                      <a:pt x="61" y="39"/>
                    </a:lnTo>
                    <a:lnTo>
                      <a:pt x="59" y="39"/>
                    </a:lnTo>
                    <a:lnTo>
                      <a:pt x="55" y="39"/>
                    </a:lnTo>
                    <a:lnTo>
                      <a:pt x="51" y="41"/>
                    </a:lnTo>
                    <a:lnTo>
                      <a:pt x="48" y="45"/>
                    </a:lnTo>
                    <a:lnTo>
                      <a:pt x="45" y="49"/>
                    </a:lnTo>
                    <a:lnTo>
                      <a:pt x="42" y="55"/>
                    </a:lnTo>
                    <a:lnTo>
                      <a:pt x="40" y="62"/>
                    </a:lnTo>
                    <a:lnTo>
                      <a:pt x="37" y="70"/>
                    </a:lnTo>
                    <a:lnTo>
                      <a:pt x="35" y="80"/>
                    </a:lnTo>
                    <a:lnTo>
                      <a:pt x="35" y="78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auto">
              <a:xfrm>
                <a:off x="7220" y="5855"/>
                <a:ext cx="71" cy="102"/>
              </a:xfrm>
              <a:custGeom>
                <a:avLst/>
                <a:gdLst>
                  <a:gd name="T0" fmla="*/ 37 w 71"/>
                  <a:gd name="T1" fmla="*/ 0 h 205"/>
                  <a:gd name="T2" fmla="*/ 71 w 71"/>
                  <a:gd name="T3" fmla="*/ 0 h 205"/>
                  <a:gd name="T4" fmla="*/ 34 w 71"/>
                  <a:gd name="T5" fmla="*/ 205 h 205"/>
                  <a:gd name="T6" fmla="*/ 0 w 71"/>
                  <a:gd name="T7" fmla="*/ 205 h 205"/>
                  <a:gd name="T8" fmla="*/ 37 w 71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05">
                    <a:moveTo>
                      <a:pt x="37" y="0"/>
                    </a:moveTo>
                    <a:lnTo>
                      <a:pt x="71" y="0"/>
                    </a:lnTo>
                    <a:lnTo>
                      <a:pt x="34" y="205"/>
                    </a:lnTo>
                    <a:lnTo>
                      <a:pt x="0" y="20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46" name="Freeform 42"/>
              <p:cNvSpPr>
                <a:spLocks noEditPoints="1"/>
              </p:cNvSpPr>
              <p:nvPr/>
            </p:nvSpPr>
            <p:spPr bwMode="auto">
              <a:xfrm>
                <a:off x="7283" y="5852"/>
                <a:ext cx="104" cy="106"/>
              </a:xfrm>
              <a:custGeom>
                <a:avLst/>
                <a:gdLst>
                  <a:gd name="T0" fmla="*/ 6 w 104"/>
                  <a:gd name="T1" fmla="*/ 121 h 213"/>
                  <a:gd name="T2" fmla="*/ 17 w 104"/>
                  <a:gd name="T3" fmla="*/ 92 h 213"/>
                  <a:gd name="T4" fmla="*/ 29 w 104"/>
                  <a:gd name="T5" fmla="*/ 74 h 213"/>
                  <a:gd name="T6" fmla="*/ 38 w 104"/>
                  <a:gd name="T7" fmla="*/ 67 h 213"/>
                  <a:gd name="T8" fmla="*/ 49 w 104"/>
                  <a:gd name="T9" fmla="*/ 61 h 213"/>
                  <a:gd name="T10" fmla="*/ 60 w 104"/>
                  <a:gd name="T11" fmla="*/ 57 h 213"/>
                  <a:gd name="T12" fmla="*/ 71 w 104"/>
                  <a:gd name="T13" fmla="*/ 57 h 213"/>
                  <a:gd name="T14" fmla="*/ 82 w 104"/>
                  <a:gd name="T15" fmla="*/ 61 h 213"/>
                  <a:gd name="T16" fmla="*/ 92 w 104"/>
                  <a:gd name="T17" fmla="*/ 69 h 213"/>
                  <a:gd name="T18" fmla="*/ 98 w 104"/>
                  <a:gd name="T19" fmla="*/ 78 h 213"/>
                  <a:gd name="T20" fmla="*/ 103 w 104"/>
                  <a:gd name="T21" fmla="*/ 96 h 213"/>
                  <a:gd name="T22" fmla="*/ 104 w 104"/>
                  <a:gd name="T23" fmla="*/ 123 h 213"/>
                  <a:gd name="T24" fmla="*/ 98 w 104"/>
                  <a:gd name="T25" fmla="*/ 153 h 213"/>
                  <a:gd name="T26" fmla="*/ 87 w 104"/>
                  <a:gd name="T27" fmla="*/ 180 h 213"/>
                  <a:gd name="T28" fmla="*/ 74 w 104"/>
                  <a:gd name="T29" fmla="*/ 195 h 213"/>
                  <a:gd name="T30" fmla="*/ 65 w 104"/>
                  <a:gd name="T31" fmla="*/ 205 h 213"/>
                  <a:gd name="T32" fmla="*/ 54 w 104"/>
                  <a:gd name="T33" fmla="*/ 209 h 213"/>
                  <a:gd name="T34" fmla="*/ 43 w 104"/>
                  <a:gd name="T35" fmla="*/ 213 h 213"/>
                  <a:gd name="T36" fmla="*/ 27 w 104"/>
                  <a:gd name="T37" fmla="*/ 211 h 213"/>
                  <a:gd name="T38" fmla="*/ 13 w 104"/>
                  <a:gd name="T39" fmla="*/ 203 h 213"/>
                  <a:gd name="T40" fmla="*/ 5 w 104"/>
                  <a:gd name="T41" fmla="*/ 192 h 213"/>
                  <a:gd name="T42" fmla="*/ 1 w 104"/>
                  <a:gd name="T43" fmla="*/ 178 h 213"/>
                  <a:gd name="T44" fmla="*/ 0 w 104"/>
                  <a:gd name="T45" fmla="*/ 162 h 213"/>
                  <a:gd name="T46" fmla="*/ 1 w 104"/>
                  <a:gd name="T47" fmla="*/ 145 h 213"/>
                  <a:gd name="T48" fmla="*/ 35 w 104"/>
                  <a:gd name="T49" fmla="*/ 135 h 213"/>
                  <a:gd name="T50" fmla="*/ 33 w 104"/>
                  <a:gd name="T51" fmla="*/ 153 h 213"/>
                  <a:gd name="T52" fmla="*/ 34 w 104"/>
                  <a:gd name="T53" fmla="*/ 164 h 213"/>
                  <a:gd name="T54" fmla="*/ 39 w 104"/>
                  <a:gd name="T55" fmla="*/ 172 h 213"/>
                  <a:gd name="T56" fmla="*/ 46 w 104"/>
                  <a:gd name="T57" fmla="*/ 176 h 213"/>
                  <a:gd name="T58" fmla="*/ 53 w 104"/>
                  <a:gd name="T59" fmla="*/ 174 h 213"/>
                  <a:gd name="T60" fmla="*/ 58 w 104"/>
                  <a:gd name="T61" fmla="*/ 166 h 213"/>
                  <a:gd name="T62" fmla="*/ 64 w 104"/>
                  <a:gd name="T63" fmla="*/ 154 h 213"/>
                  <a:gd name="T64" fmla="*/ 69 w 104"/>
                  <a:gd name="T65" fmla="*/ 137 h 213"/>
                  <a:gd name="T66" fmla="*/ 71 w 104"/>
                  <a:gd name="T67" fmla="*/ 119 h 213"/>
                  <a:gd name="T68" fmla="*/ 69 w 104"/>
                  <a:gd name="T69" fmla="*/ 106 h 213"/>
                  <a:gd name="T70" fmla="*/ 65 w 104"/>
                  <a:gd name="T71" fmla="*/ 98 h 213"/>
                  <a:gd name="T72" fmla="*/ 60 w 104"/>
                  <a:gd name="T73" fmla="*/ 96 h 213"/>
                  <a:gd name="T74" fmla="*/ 51 w 104"/>
                  <a:gd name="T75" fmla="*/ 98 h 213"/>
                  <a:gd name="T76" fmla="*/ 46 w 104"/>
                  <a:gd name="T77" fmla="*/ 106 h 213"/>
                  <a:gd name="T78" fmla="*/ 40 w 104"/>
                  <a:gd name="T79" fmla="*/ 119 h 213"/>
                  <a:gd name="T80" fmla="*/ 35 w 104"/>
                  <a:gd name="T81" fmla="*/ 137 h 213"/>
                  <a:gd name="T82" fmla="*/ 76 w 104"/>
                  <a:gd name="T83" fmla="*/ 0 h 213"/>
                  <a:gd name="T84" fmla="*/ 70 w 104"/>
                  <a:gd name="T85" fmla="*/ 43 h 213"/>
                  <a:gd name="T86" fmla="*/ 76 w 104"/>
                  <a:gd name="T87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4" h="213">
                    <a:moveTo>
                      <a:pt x="2" y="137"/>
                    </a:moveTo>
                    <a:lnTo>
                      <a:pt x="6" y="121"/>
                    </a:lnTo>
                    <a:lnTo>
                      <a:pt x="10" y="106"/>
                    </a:lnTo>
                    <a:lnTo>
                      <a:pt x="17" y="92"/>
                    </a:lnTo>
                    <a:lnTo>
                      <a:pt x="24" y="80"/>
                    </a:lnTo>
                    <a:lnTo>
                      <a:pt x="29" y="74"/>
                    </a:lnTo>
                    <a:lnTo>
                      <a:pt x="33" y="71"/>
                    </a:lnTo>
                    <a:lnTo>
                      <a:pt x="38" y="67"/>
                    </a:lnTo>
                    <a:lnTo>
                      <a:pt x="43" y="63"/>
                    </a:lnTo>
                    <a:lnTo>
                      <a:pt x="49" y="61"/>
                    </a:lnTo>
                    <a:lnTo>
                      <a:pt x="54" y="59"/>
                    </a:lnTo>
                    <a:lnTo>
                      <a:pt x="60" y="57"/>
                    </a:lnTo>
                    <a:lnTo>
                      <a:pt x="65" y="57"/>
                    </a:lnTo>
                    <a:lnTo>
                      <a:pt x="71" y="57"/>
                    </a:lnTo>
                    <a:lnTo>
                      <a:pt x="77" y="59"/>
                    </a:lnTo>
                    <a:lnTo>
                      <a:pt x="82" y="61"/>
                    </a:lnTo>
                    <a:lnTo>
                      <a:pt x="87" y="65"/>
                    </a:lnTo>
                    <a:lnTo>
                      <a:pt x="92" y="69"/>
                    </a:lnTo>
                    <a:lnTo>
                      <a:pt x="95" y="73"/>
                    </a:lnTo>
                    <a:lnTo>
                      <a:pt x="98" y="78"/>
                    </a:lnTo>
                    <a:lnTo>
                      <a:pt x="101" y="84"/>
                    </a:lnTo>
                    <a:lnTo>
                      <a:pt x="103" y="96"/>
                    </a:lnTo>
                    <a:lnTo>
                      <a:pt x="104" y="108"/>
                    </a:lnTo>
                    <a:lnTo>
                      <a:pt x="104" y="123"/>
                    </a:lnTo>
                    <a:lnTo>
                      <a:pt x="102" y="137"/>
                    </a:lnTo>
                    <a:lnTo>
                      <a:pt x="98" y="153"/>
                    </a:lnTo>
                    <a:lnTo>
                      <a:pt x="93" y="166"/>
                    </a:lnTo>
                    <a:lnTo>
                      <a:pt x="87" y="180"/>
                    </a:lnTo>
                    <a:lnTo>
                      <a:pt x="79" y="192"/>
                    </a:lnTo>
                    <a:lnTo>
                      <a:pt x="74" y="195"/>
                    </a:lnTo>
                    <a:lnTo>
                      <a:pt x="70" y="201"/>
                    </a:lnTo>
                    <a:lnTo>
                      <a:pt x="65" y="205"/>
                    </a:lnTo>
                    <a:lnTo>
                      <a:pt x="60" y="207"/>
                    </a:lnTo>
                    <a:lnTo>
                      <a:pt x="54" y="209"/>
                    </a:lnTo>
                    <a:lnTo>
                      <a:pt x="49" y="211"/>
                    </a:lnTo>
                    <a:lnTo>
                      <a:pt x="43" y="213"/>
                    </a:lnTo>
                    <a:lnTo>
                      <a:pt x="38" y="213"/>
                    </a:lnTo>
                    <a:lnTo>
                      <a:pt x="27" y="211"/>
                    </a:lnTo>
                    <a:lnTo>
                      <a:pt x="19" y="209"/>
                    </a:lnTo>
                    <a:lnTo>
                      <a:pt x="13" y="203"/>
                    </a:lnTo>
                    <a:lnTo>
                      <a:pt x="7" y="197"/>
                    </a:lnTo>
                    <a:lnTo>
                      <a:pt x="5" y="192"/>
                    </a:lnTo>
                    <a:lnTo>
                      <a:pt x="2" y="184"/>
                    </a:lnTo>
                    <a:lnTo>
                      <a:pt x="1" y="178"/>
                    </a:lnTo>
                    <a:lnTo>
                      <a:pt x="0" y="170"/>
                    </a:lnTo>
                    <a:lnTo>
                      <a:pt x="0" y="162"/>
                    </a:lnTo>
                    <a:lnTo>
                      <a:pt x="0" y="154"/>
                    </a:lnTo>
                    <a:lnTo>
                      <a:pt x="1" y="145"/>
                    </a:lnTo>
                    <a:lnTo>
                      <a:pt x="2" y="137"/>
                    </a:lnTo>
                    <a:close/>
                    <a:moveTo>
                      <a:pt x="35" y="135"/>
                    </a:moveTo>
                    <a:lnTo>
                      <a:pt x="34" y="145"/>
                    </a:lnTo>
                    <a:lnTo>
                      <a:pt x="33" y="153"/>
                    </a:lnTo>
                    <a:lnTo>
                      <a:pt x="33" y="160"/>
                    </a:lnTo>
                    <a:lnTo>
                      <a:pt x="34" y="164"/>
                    </a:lnTo>
                    <a:lnTo>
                      <a:pt x="35" y="170"/>
                    </a:lnTo>
                    <a:lnTo>
                      <a:pt x="39" y="172"/>
                    </a:lnTo>
                    <a:lnTo>
                      <a:pt x="41" y="176"/>
                    </a:lnTo>
                    <a:lnTo>
                      <a:pt x="46" y="176"/>
                    </a:lnTo>
                    <a:lnTo>
                      <a:pt x="49" y="176"/>
                    </a:lnTo>
                    <a:lnTo>
                      <a:pt x="53" y="174"/>
                    </a:lnTo>
                    <a:lnTo>
                      <a:pt x="55" y="170"/>
                    </a:lnTo>
                    <a:lnTo>
                      <a:pt x="58" y="166"/>
                    </a:lnTo>
                    <a:lnTo>
                      <a:pt x="62" y="160"/>
                    </a:lnTo>
                    <a:lnTo>
                      <a:pt x="64" y="154"/>
                    </a:lnTo>
                    <a:lnTo>
                      <a:pt x="66" y="147"/>
                    </a:lnTo>
                    <a:lnTo>
                      <a:pt x="69" y="137"/>
                    </a:lnTo>
                    <a:lnTo>
                      <a:pt x="70" y="127"/>
                    </a:lnTo>
                    <a:lnTo>
                      <a:pt x="71" y="119"/>
                    </a:lnTo>
                    <a:lnTo>
                      <a:pt x="70" y="112"/>
                    </a:lnTo>
                    <a:lnTo>
                      <a:pt x="69" y="106"/>
                    </a:lnTo>
                    <a:lnTo>
                      <a:pt x="68" y="102"/>
                    </a:lnTo>
                    <a:lnTo>
                      <a:pt x="65" y="98"/>
                    </a:lnTo>
                    <a:lnTo>
                      <a:pt x="62" y="96"/>
                    </a:lnTo>
                    <a:lnTo>
                      <a:pt x="60" y="96"/>
                    </a:lnTo>
                    <a:lnTo>
                      <a:pt x="55" y="96"/>
                    </a:lnTo>
                    <a:lnTo>
                      <a:pt x="51" y="98"/>
                    </a:lnTo>
                    <a:lnTo>
                      <a:pt x="48" y="102"/>
                    </a:lnTo>
                    <a:lnTo>
                      <a:pt x="46" y="106"/>
                    </a:lnTo>
                    <a:lnTo>
                      <a:pt x="42" y="112"/>
                    </a:lnTo>
                    <a:lnTo>
                      <a:pt x="40" y="119"/>
                    </a:lnTo>
                    <a:lnTo>
                      <a:pt x="38" y="127"/>
                    </a:lnTo>
                    <a:lnTo>
                      <a:pt x="35" y="137"/>
                    </a:lnTo>
                    <a:lnTo>
                      <a:pt x="35" y="135"/>
                    </a:lnTo>
                    <a:close/>
                    <a:moveTo>
                      <a:pt x="76" y="0"/>
                    </a:moveTo>
                    <a:lnTo>
                      <a:pt x="103" y="0"/>
                    </a:lnTo>
                    <a:lnTo>
                      <a:pt x="70" y="43"/>
                    </a:lnTo>
                    <a:lnTo>
                      <a:pt x="54" y="43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47" name="Freeform 43"/>
              <p:cNvSpPr>
                <a:spLocks noEditPoints="1"/>
              </p:cNvSpPr>
              <p:nvPr/>
            </p:nvSpPr>
            <p:spPr bwMode="auto">
              <a:xfrm>
                <a:off x="7383" y="5880"/>
                <a:ext cx="123" cy="107"/>
              </a:xfrm>
              <a:custGeom>
                <a:avLst/>
                <a:gdLst>
                  <a:gd name="T0" fmla="*/ 123 w 123"/>
                  <a:gd name="T1" fmla="*/ 4 h 215"/>
                  <a:gd name="T2" fmla="*/ 98 w 123"/>
                  <a:gd name="T3" fmla="*/ 152 h 215"/>
                  <a:gd name="T4" fmla="*/ 93 w 123"/>
                  <a:gd name="T5" fmla="*/ 166 h 215"/>
                  <a:gd name="T6" fmla="*/ 89 w 123"/>
                  <a:gd name="T7" fmla="*/ 179 h 215"/>
                  <a:gd name="T8" fmla="*/ 83 w 123"/>
                  <a:gd name="T9" fmla="*/ 191 h 215"/>
                  <a:gd name="T10" fmla="*/ 76 w 123"/>
                  <a:gd name="T11" fmla="*/ 199 h 215"/>
                  <a:gd name="T12" fmla="*/ 68 w 123"/>
                  <a:gd name="T13" fmla="*/ 205 h 215"/>
                  <a:gd name="T14" fmla="*/ 60 w 123"/>
                  <a:gd name="T15" fmla="*/ 211 h 215"/>
                  <a:gd name="T16" fmla="*/ 50 w 123"/>
                  <a:gd name="T17" fmla="*/ 213 h 215"/>
                  <a:gd name="T18" fmla="*/ 38 w 123"/>
                  <a:gd name="T19" fmla="*/ 215 h 215"/>
                  <a:gd name="T20" fmla="*/ 26 w 123"/>
                  <a:gd name="T21" fmla="*/ 213 h 215"/>
                  <a:gd name="T22" fmla="*/ 17 w 123"/>
                  <a:gd name="T23" fmla="*/ 211 h 215"/>
                  <a:gd name="T24" fmla="*/ 9 w 123"/>
                  <a:gd name="T25" fmla="*/ 207 h 215"/>
                  <a:gd name="T26" fmla="*/ 4 w 123"/>
                  <a:gd name="T27" fmla="*/ 201 h 215"/>
                  <a:gd name="T28" fmla="*/ 0 w 123"/>
                  <a:gd name="T29" fmla="*/ 185 h 215"/>
                  <a:gd name="T30" fmla="*/ 1 w 123"/>
                  <a:gd name="T31" fmla="*/ 166 h 215"/>
                  <a:gd name="T32" fmla="*/ 2 w 123"/>
                  <a:gd name="T33" fmla="*/ 162 h 215"/>
                  <a:gd name="T34" fmla="*/ 3 w 123"/>
                  <a:gd name="T35" fmla="*/ 156 h 215"/>
                  <a:gd name="T36" fmla="*/ 35 w 123"/>
                  <a:gd name="T37" fmla="*/ 168 h 215"/>
                  <a:gd name="T38" fmla="*/ 35 w 123"/>
                  <a:gd name="T39" fmla="*/ 174 h 215"/>
                  <a:gd name="T40" fmla="*/ 37 w 123"/>
                  <a:gd name="T41" fmla="*/ 177 h 215"/>
                  <a:gd name="T42" fmla="*/ 42 w 123"/>
                  <a:gd name="T43" fmla="*/ 179 h 215"/>
                  <a:gd name="T44" fmla="*/ 48 w 123"/>
                  <a:gd name="T45" fmla="*/ 179 h 215"/>
                  <a:gd name="T46" fmla="*/ 55 w 123"/>
                  <a:gd name="T47" fmla="*/ 174 h 215"/>
                  <a:gd name="T48" fmla="*/ 59 w 123"/>
                  <a:gd name="T49" fmla="*/ 170 h 215"/>
                  <a:gd name="T50" fmla="*/ 63 w 123"/>
                  <a:gd name="T51" fmla="*/ 158 h 215"/>
                  <a:gd name="T52" fmla="*/ 68 w 123"/>
                  <a:gd name="T53" fmla="*/ 127 h 215"/>
                  <a:gd name="T54" fmla="*/ 61 w 123"/>
                  <a:gd name="T55" fmla="*/ 136 h 215"/>
                  <a:gd name="T56" fmla="*/ 56 w 123"/>
                  <a:gd name="T57" fmla="*/ 140 h 215"/>
                  <a:gd name="T58" fmla="*/ 47 w 123"/>
                  <a:gd name="T59" fmla="*/ 144 h 215"/>
                  <a:gd name="T60" fmla="*/ 37 w 123"/>
                  <a:gd name="T61" fmla="*/ 146 h 215"/>
                  <a:gd name="T62" fmla="*/ 22 w 123"/>
                  <a:gd name="T63" fmla="*/ 140 h 215"/>
                  <a:gd name="T64" fmla="*/ 13 w 123"/>
                  <a:gd name="T65" fmla="*/ 121 h 215"/>
                  <a:gd name="T66" fmla="*/ 13 w 123"/>
                  <a:gd name="T67" fmla="*/ 99 h 215"/>
                  <a:gd name="T68" fmla="*/ 16 w 123"/>
                  <a:gd name="T69" fmla="*/ 74 h 215"/>
                  <a:gd name="T70" fmla="*/ 24 w 123"/>
                  <a:gd name="T71" fmla="*/ 41 h 215"/>
                  <a:gd name="T72" fmla="*/ 35 w 123"/>
                  <a:gd name="T73" fmla="*/ 19 h 215"/>
                  <a:gd name="T74" fmla="*/ 49 w 123"/>
                  <a:gd name="T75" fmla="*/ 6 h 215"/>
                  <a:gd name="T76" fmla="*/ 64 w 123"/>
                  <a:gd name="T77" fmla="*/ 0 h 215"/>
                  <a:gd name="T78" fmla="*/ 72 w 123"/>
                  <a:gd name="T79" fmla="*/ 2 h 215"/>
                  <a:gd name="T80" fmla="*/ 79 w 123"/>
                  <a:gd name="T81" fmla="*/ 8 h 215"/>
                  <a:gd name="T82" fmla="*/ 83 w 123"/>
                  <a:gd name="T83" fmla="*/ 16 h 215"/>
                  <a:gd name="T84" fmla="*/ 88 w 123"/>
                  <a:gd name="T85" fmla="*/ 27 h 215"/>
                  <a:gd name="T86" fmla="*/ 48 w 123"/>
                  <a:gd name="T87" fmla="*/ 76 h 215"/>
                  <a:gd name="T88" fmla="*/ 47 w 123"/>
                  <a:gd name="T89" fmla="*/ 90 h 215"/>
                  <a:gd name="T90" fmla="*/ 48 w 123"/>
                  <a:gd name="T91" fmla="*/ 99 h 215"/>
                  <a:gd name="T92" fmla="*/ 51 w 123"/>
                  <a:gd name="T93" fmla="*/ 105 h 215"/>
                  <a:gd name="T94" fmla="*/ 57 w 123"/>
                  <a:gd name="T95" fmla="*/ 107 h 215"/>
                  <a:gd name="T96" fmla="*/ 64 w 123"/>
                  <a:gd name="T97" fmla="*/ 105 h 215"/>
                  <a:gd name="T98" fmla="*/ 68 w 123"/>
                  <a:gd name="T99" fmla="*/ 101 h 215"/>
                  <a:gd name="T100" fmla="*/ 74 w 123"/>
                  <a:gd name="T101" fmla="*/ 92 h 215"/>
                  <a:gd name="T102" fmla="*/ 77 w 123"/>
                  <a:gd name="T103" fmla="*/ 76 h 215"/>
                  <a:gd name="T104" fmla="*/ 79 w 123"/>
                  <a:gd name="T105" fmla="*/ 62 h 215"/>
                  <a:gd name="T106" fmla="*/ 77 w 123"/>
                  <a:gd name="T107" fmla="*/ 53 h 215"/>
                  <a:gd name="T108" fmla="*/ 74 w 123"/>
                  <a:gd name="T109" fmla="*/ 45 h 215"/>
                  <a:gd name="T110" fmla="*/ 67 w 123"/>
                  <a:gd name="T111" fmla="*/ 43 h 215"/>
                  <a:gd name="T112" fmla="*/ 61 w 123"/>
                  <a:gd name="T113" fmla="*/ 45 h 215"/>
                  <a:gd name="T114" fmla="*/ 57 w 123"/>
                  <a:gd name="T115" fmla="*/ 51 h 215"/>
                  <a:gd name="T116" fmla="*/ 52 w 123"/>
                  <a:gd name="T117" fmla="*/ 62 h 215"/>
                  <a:gd name="T118" fmla="*/ 48 w 123"/>
                  <a:gd name="T119" fmla="*/ 7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" h="215">
                    <a:moveTo>
                      <a:pt x="92" y="4"/>
                    </a:moveTo>
                    <a:lnTo>
                      <a:pt x="123" y="4"/>
                    </a:lnTo>
                    <a:lnTo>
                      <a:pt x="99" y="144"/>
                    </a:lnTo>
                    <a:lnTo>
                      <a:pt x="98" y="152"/>
                    </a:lnTo>
                    <a:lnTo>
                      <a:pt x="96" y="160"/>
                    </a:lnTo>
                    <a:lnTo>
                      <a:pt x="93" y="166"/>
                    </a:lnTo>
                    <a:lnTo>
                      <a:pt x="91" y="174"/>
                    </a:lnTo>
                    <a:lnTo>
                      <a:pt x="89" y="179"/>
                    </a:lnTo>
                    <a:lnTo>
                      <a:pt x="85" y="185"/>
                    </a:lnTo>
                    <a:lnTo>
                      <a:pt x="83" y="191"/>
                    </a:lnTo>
                    <a:lnTo>
                      <a:pt x="80" y="195"/>
                    </a:lnTo>
                    <a:lnTo>
                      <a:pt x="76" y="199"/>
                    </a:lnTo>
                    <a:lnTo>
                      <a:pt x="73" y="203"/>
                    </a:lnTo>
                    <a:lnTo>
                      <a:pt x="68" y="205"/>
                    </a:lnTo>
                    <a:lnTo>
                      <a:pt x="65" y="209"/>
                    </a:lnTo>
                    <a:lnTo>
                      <a:pt x="60" y="211"/>
                    </a:lnTo>
                    <a:lnTo>
                      <a:pt x="55" y="213"/>
                    </a:lnTo>
                    <a:lnTo>
                      <a:pt x="50" y="213"/>
                    </a:lnTo>
                    <a:lnTo>
                      <a:pt x="44" y="215"/>
                    </a:lnTo>
                    <a:lnTo>
                      <a:pt x="38" y="215"/>
                    </a:lnTo>
                    <a:lnTo>
                      <a:pt x="32" y="215"/>
                    </a:lnTo>
                    <a:lnTo>
                      <a:pt x="26" y="213"/>
                    </a:lnTo>
                    <a:lnTo>
                      <a:pt x="21" y="213"/>
                    </a:lnTo>
                    <a:lnTo>
                      <a:pt x="17" y="211"/>
                    </a:lnTo>
                    <a:lnTo>
                      <a:pt x="12" y="209"/>
                    </a:lnTo>
                    <a:lnTo>
                      <a:pt x="9" y="207"/>
                    </a:lnTo>
                    <a:lnTo>
                      <a:pt x="6" y="203"/>
                    </a:lnTo>
                    <a:lnTo>
                      <a:pt x="4" y="201"/>
                    </a:lnTo>
                    <a:lnTo>
                      <a:pt x="2" y="193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1" y="166"/>
                    </a:lnTo>
                    <a:lnTo>
                      <a:pt x="1" y="164"/>
                    </a:lnTo>
                    <a:lnTo>
                      <a:pt x="2" y="162"/>
                    </a:lnTo>
                    <a:lnTo>
                      <a:pt x="2" y="158"/>
                    </a:lnTo>
                    <a:lnTo>
                      <a:pt x="3" y="156"/>
                    </a:lnTo>
                    <a:lnTo>
                      <a:pt x="35" y="164"/>
                    </a:lnTo>
                    <a:lnTo>
                      <a:pt x="35" y="168"/>
                    </a:lnTo>
                    <a:lnTo>
                      <a:pt x="35" y="172"/>
                    </a:lnTo>
                    <a:lnTo>
                      <a:pt x="35" y="174"/>
                    </a:lnTo>
                    <a:lnTo>
                      <a:pt x="36" y="175"/>
                    </a:lnTo>
                    <a:lnTo>
                      <a:pt x="37" y="177"/>
                    </a:lnTo>
                    <a:lnTo>
                      <a:pt x="40" y="177"/>
                    </a:lnTo>
                    <a:lnTo>
                      <a:pt x="42" y="179"/>
                    </a:lnTo>
                    <a:lnTo>
                      <a:pt x="44" y="179"/>
                    </a:lnTo>
                    <a:lnTo>
                      <a:pt x="48" y="179"/>
                    </a:lnTo>
                    <a:lnTo>
                      <a:pt x="51" y="177"/>
                    </a:lnTo>
                    <a:lnTo>
                      <a:pt x="55" y="174"/>
                    </a:lnTo>
                    <a:lnTo>
                      <a:pt x="57" y="172"/>
                    </a:lnTo>
                    <a:lnTo>
                      <a:pt x="59" y="170"/>
                    </a:lnTo>
                    <a:lnTo>
                      <a:pt x="61" y="164"/>
                    </a:lnTo>
                    <a:lnTo>
                      <a:pt x="63" y="158"/>
                    </a:lnTo>
                    <a:lnTo>
                      <a:pt x="65" y="150"/>
                    </a:lnTo>
                    <a:lnTo>
                      <a:pt x="68" y="127"/>
                    </a:lnTo>
                    <a:lnTo>
                      <a:pt x="65" y="133"/>
                    </a:lnTo>
                    <a:lnTo>
                      <a:pt x="61" y="136"/>
                    </a:lnTo>
                    <a:lnTo>
                      <a:pt x="58" y="138"/>
                    </a:lnTo>
                    <a:lnTo>
                      <a:pt x="56" y="140"/>
                    </a:lnTo>
                    <a:lnTo>
                      <a:pt x="51" y="142"/>
                    </a:lnTo>
                    <a:lnTo>
                      <a:pt x="47" y="144"/>
                    </a:lnTo>
                    <a:lnTo>
                      <a:pt x="42" y="146"/>
                    </a:lnTo>
                    <a:lnTo>
                      <a:pt x="37" y="146"/>
                    </a:lnTo>
                    <a:lnTo>
                      <a:pt x="29" y="144"/>
                    </a:lnTo>
                    <a:lnTo>
                      <a:pt x="22" y="140"/>
                    </a:lnTo>
                    <a:lnTo>
                      <a:pt x="18" y="133"/>
                    </a:lnTo>
                    <a:lnTo>
                      <a:pt x="13" y="121"/>
                    </a:lnTo>
                    <a:lnTo>
                      <a:pt x="12" y="111"/>
                    </a:lnTo>
                    <a:lnTo>
                      <a:pt x="13" y="99"/>
                    </a:lnTo>
                    <a:lnTo>
                      <a:pt x="13" y="88"/>
                    </a:lnTo>
                    <a:lnTo>
                      <a:pt x="16" y="74"/>
                    </a:lnTo>
                    <a:lnTo>
                      <a:pt x="19" y="56"/>
                    </a:lnTo>
                    <a:lnTo>
                      <a:pt x="24" y="41"/>
                    </a:lnTo>
                    <a:lnTo>
                      <a:pt x="28" y="29"/>
                    </a:lnTo>
                    <a:lnTo>
                      <a:pt x="35" y="19"/>
                    </a:lnTo>
                    <a:lnTo>
                      <a:pt x="42" y="12"/>
                    </a:lnTo>
                    <a:lnTo>
                      <a:pt x="49" y="6"/>
                    </a:lnTo>
                    <a:lnTo>
                      <a:pt x="56" y="2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5" y="6"/>
                    </a:lnTo>
                    <a:lnTo>
                      <a:pt x="79" y="8"/>
                    </a:lnTo>
                    <a:lnTo>
                      <a:pt x="81" y="12"/>
                    </a:lnTo>
                    <a:lnTo>
                      <a:pt x="83" y="16"/>
                    </a:lnTo>
                    <a:lnTo>
                      <a:pt x="85" y="21"/>
                    </a:lnTo>
                    <a:lnTo>
                      <a:pt x="88" y="27"/>
                    </a:lnTo>
                    <a:lnTo>
                      <a:pt x="92" y="4"/>
                    </a:lnTo>
                    <a:close/>
                    <a:moveTo>
                      <a:pt x="48" y="76"/>
                    </a:moveTo>
                    <a:lnTo>
                      <a:pt x="47" y="84"/>
                    </a:lnTo>
                    <a:lnTo>
                      <a:pt x="47" y="90"/>
                    </a:lnTo>
                    <a:lnTo>
                      <a:pt x="47" y="96"/>
                    </a:lnTo>
                    <a:lnTo>
                      <a:pt x="48" y="99"/>
                    </a:lnTo>
                    <a:lnTo>
                      <a:pt x="49" y="103"/>
                    </a:lnTo>
                    <a:lnTo>
                      <a:pt x="51" y="105"/>
                    </a:lnTo>
                    <a:lnTo>
                      <a:pt x="55" y="107"/>
                    </a:lnTo>
                    <a:lnTo>
                      <a:pt x="57" y="107"/>
                    </a:lnTo>
                    <a:lnTo>
                      <a:pt x="60" y="107"/>
                    </a:lnTo>
                    <a:lnTo>
                      <a:pt x="64" y="105"/>
                    </a:lnTo>
                    <a:lnTo>
                      <a:pt x="66" y="103"/>
                    </a:lnTo>
                    <a:lnTo>
                      <a:pt x="68" y="101"/>
                    </a:lnTo>
                    <a:lnTo>
                      <a:pt x="71" y="97"/>
                    </a:lnTo>
                    <a:lnTo>
                      <a:pt x="74" y="92"/>
                    </a:lnTo>
                    <a:lnTo>
                      <a:pt x="76" y="84"/>
                    </a:lnTo>
                    <a:lnTo>
                      <a:pt x="77" y="76"/>
                    </a:lnTo>
                    <a:lnTo>
                      <a:pt x="79" y="68"/>
                    </a:lnTo>
                    <a:lnTo>
                      <a:pt x="79" y="62"/>
                    </a:lnTo>
                    <a:lnTo>
                      <a:pt x="79" y="56"/>
                    </a:lnTo>
                    <a:lnTo>
                      <a:pt x="77" y="53"/>
                    </a:lnTo>
                    <a:lnTo>
                      <a:pt x="76" y="49"/>
                    </a:lnTo>
                    <a:lnTo>
                      <a:pt x="74" y="45"/>
                    </a:lnTo>
                    <a:lnTo>
                      <a:pt x="71" y="43"/>
                    </a:lnTo>
                    <a:lnTo>
                      <a:pt x="67" y="43"/>
                    </a:lnTo>
                    <a:lnTo>
                      <a:pt x="65" y="43"/>
                    </a:lnTo>
                    <a:lnTo>
                      <a:pt x="61" y="45"/>
                    </a:lnTo>
                    <a:lnTo>
                      <a:pt x="59" y="47"/>
                    </a:lnTo>
                    <a:lnTo>
                      <a:pt x="57" y="51"/>
                    </a:lnTo>
                    <a:lnTo>
                      <a:pt x="55" y="56"/>
                    </a:lnTo>
                    <a:lnTo>
                      <a:pt x="52" y="62"/>
                    </a:lnTo>
                    <a:lnTo>
                      <a:pt x="50" y="70"/>
                    </a:lnTo>
                    <a:lnTo>
                      <a:pt x="48" y="78"/>
                    </a:lnTo>
                    <a:lnTo>
                      <a:pt x="48" y="76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48" name="Freeform 44"/>
              <p:cNvSpPr>
                <a:spLocks noEditPoints="1"/>
              </p:cNvSpPr>
              <p:nvPr/>
            </p:nvSpPr>
            <p:spPr bwMode="auto">
              <a:xfrm>
                <a:off x="7502" y="5855"/>
                <a:ext cx="69" cy="102"/>
              </a:xfrm>
              <a:custGeom>
                <a:avLst/>
                <a:gdLst>
                  <a:gd name="T0" fmla="*/ 36 w 69"/>
                  <a:gd name="T1" fmla="*/ 0 h 205"/>
                  <a:gd name="T2" fmla="*/ 69 w 69"/>
                  <a:gd name="T3" fmla="*/ 0 h 205"/>
                  <a:gd name="T4" fmla="*/ 64 w 69"/>
                  <a:gd name="T5" fmla="*/ 37 h 205"/>
                  <a:gd name="T6" fmla="*/ 29 w 69"/>
                  <a:gd name="T7" fmla="*/ 37 h 205"/>
                  <a:gd name="T8" fmla="*/ 36 w 69"/>
                  <a:gd name="T9" fmla="*/ 0 h 205"/>
                  <a:gd name="T10" fmla="*/ 26 w 69"/>
                  <a:gd name="T11" fmla="*/ 55 h 205"/>
                  <a:gd name="T12" fmla="*/ 60 w 69"/>
                  <a:gd name="T13" fmla="*/ 55 h 205"/>
                  <a:gd name="T14" fmla="*/ 34 w 69"/>
                  <a:gd name="T15" fmla="*/ 205 h 205"/>
                  <a:gd name="T16" fmla="*/ 0 w 69"/>
                  <a:gd name="T17" fmla="*/ 205 h 205"/>
                  <a:gd name="T18" fmla="*/ 26 w 69"/>
                  <a:gd name="T19" fmla="*/ 5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205">
                    <a:moveTo>
                      <a:pt x="36" y="0"/>
                    </a:moveTo>
                    <a:lnTo>
                      <a:pt x="69" y="0"/>
                    </a:lnTo>
                    <a:lnTo>
                      <a:pt x="64" y="37"/>
                    </a:lnTo>
                    <a:lnTo>
                      <a:pt x="29" y="37"/>
                    </a:lnTo>
                    <a:lnTo>
                      <a:pt x="36" y="0"/>
                    </a:lnTo>
                    <a:close/>
                    <a:moveTo>
                      <a:pt x="26" y="55"/>
                    </a:moveTo>
                    <a:lnTo>
                      <a:pt x="60" y="55"/>
                    </a:lnTo>
                    <a:lnTo>
                      <a:pt x="34" y="205"/>
                    </a:lnTo>
                    <a:lnTo>
                      <a:pt x="0" y="205"/>
                    </a:lnTo>
                    <a:lnTo>
                      <a:pt x="26" y="55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49" name="Freeform 45"/>
              <p:cNvSpPr>
                <a:spLocks/>
              </p:cNvSpPr>
              <p:nvPr/>
            </p:nvSpPr>
            <p:spPr bwMode="auto">
              <a:xfrm>
                <a:off x="7562" y="5880"/>
                <a:ext cx="108" cy="78"/>
              </a:xfrm>
              <a:custGeom>
                <a:avLst/>
                <a:gdLst>
                  <a:gd name="T0" fmla="*/ 101 w 108"/>
                  <a:gd name="T1" fmla="*/ 101 h 156"/>
                  <a:gd name="T2" fmla="*/ 94 w 108"/>
                  <a:gd name="T3" fmla="*/ 119 h 156"/>
                  <a:gd name="T4" fmla="*/ 87 w 108"/>
                  <a:gd name="T5" fmla="*/ 133 h 156"/>
                  <a:gd name="T6" fmla="*/ 78 w 108"/>
                  <a:gd name="T7" fmla="*/ 142 h 156"/>
                  <a:gd name="T8" fmla="*/ 68 w 108"/>
                  <a:gd name="T9" fmla="*/ 150 h 156"/>
                  <a:gd name="T10" fmla="*/ 58 w 108"/>
                  <a:gd name="T11" fmla="*/ 154 h 156"/>
                  <a:gd name="T12" fmla="*/ 43 w 108"/>
                  <a:gd name="T13" fmla="*/ 156 h 156"/>
                  <a:gd name="T14" fmla="*/ 30 w 108"/>
                  <a:gd name="T15" fmla="*/ 156 h 156"/>
                  <a:gd name="T16" fmla="*/ 21 w 108"/>
                  <a:gd name="T17" fmla="*/ 154 h 156"/>
                  <a:gd name="T18" fmla="*/ 13 w 108"/>
                  <a:gd name="T19" fmla="*/ 146 h 156"/>
                  <a:gd name="T20" fmla="*/ 7 w 108"/>
                  <a:gd name="T21" fmla="*/ 138 h 156"/>
                  <a:gd name="T22" fmla="*/ 3 w 108"/>
                  <a:gd name="T23" fmla="*/ 127 h 156"/>
                  <a:gd name="T24" fmla="*/ 0 w 108"/>
                  <a:gd name="T25" fmla="*/ 117 h 156"/>
                  <a:gd name="T26" fmla="*/ 0 w 108"/>
                  <a:gd name="T27" fmla="*/ 101 h 156"/>
                  <a:gd name="T28" fmla="*/ 4 w 108"/>
                  <a:gd name="T29" fmla="*/ 80 h 156"/>
                  <a:gd name="T30" fmla="*/ 8 w 108"/>
                  <a:gd name="T31" fmla="*/ 60 h 156"/>
                  <a:gd name="T32" fmla="*/ 13 w 108"/>
                  <a:gd name="T33" fmla="*/ 43 h 156"/>
                  <a:gd name="T34" fmla="*/ 20 w 108"/>
                  <a:gd name="T35" fmla="*/ 33 h 156"/>
                  <a:gd name="T36" fmla="*/ 28 w 108"/>
                  <a:gd name="T37" fmla="*/ 23 h 156"/>
                  <a:gd name="T38" fmla="*/ 35 w 108"/>
                  <a:gd name="T39" fmla="*/ 14 h 156"/>
                  <a:gd name="T40" fmla="*/ 42 w 108"/>
                  <a:gd name="T41" fmla="*/ 10 h 156"/>
                  <a:gd name="T42" fmla="*/ 53 w 108"/>
                  <a:gd name="T43" fmla="*/ 2 h 156"/>
                  <a:gd name="T44" fmla="*/ 68 w 108"/>
                  <a:gd name="T45" fmla="*/ 0 h 156"/>
                  <a:gd name="T46" fmla="*/ 86 w 108"/>
                  <a:gd name="T47" fmla="*/ 4 h 156"/>
                  <a:gd name="T48" fmla="*/ 98 w 108"/>
                  <a:gd name="T49" fmla="*/ 16 h 156"/>
                  <a:gd name="T50" fmla="*/ 104 w 108"/>
                  <a:gd name="T51" fmla="*/ 31 h 156"/>
                  <a:gd name="T52" fmla="*/ 108 w 108"/>
                  <a:gd name="T53" fmla="*/ 53 h 156"/>
                  <a:gd name="T54" fmla="*/ 75 w 108"/>
                  <a:gd name="T55" fmla="*/ 56 h 156"/>
                  <a:gd name="T56" fmla="*/ 72 w 108"/>
                  <a:gd name="T57" fmla="*/ 49 h 156"/>
                  <a:gd name="T58" fmla="*/ 70 w 108"/>
                  <a:gd name="T59" fmla="*/ 43 h 156"/>
                  <a:gd name="T60" fmla="*/ 64 w 108"/>
                  <a:gd name="T61" fmla="*/ 39 h 156"/>
                  <a:gd name="T62" fmla="*/ 58 w 108"/>
                  <a:gd name="T63" fmla="*/ 39 h 156"/>
                  <a:gd name="T64" fmla="*/ 51 w 108"/>
                  <a:gd name="T65" fmla="*/ 45 h 156"/>
                  <a:gd name="T66" fmla="*/ 44 w 108"/>
                  <a:gd name="T67" fmla="*/ 55 h 156"/>
                  <a:gd name="T68" fmla="*/ 39 w 108"/>
                  <a:gd name="T69" fmla="*/ 72 h 156"/>
                  <a:gd name="T70" fmla="*/ 36 w 108"/>
                  <a:gd name="T71" fmla="*/ 90 h 156"/>
                  <a:gd name="T72" fmla="*/ 36 w 108"/>
                  <a:gd name="T73" fmla="*/ 103 h 156"/>
                  <a:gd name="T74" fmla="*/ 38 w 108"/>
                  <a:gd name="T75" fmla="*/ 113 h 156"/>
                  <a:gd name="T76" fmla="*/ 44 w 108"/>
                  <a:gd name="T77" fmla="*/ 119 h 156"/>
                  <a:gd name="T78" fmla="*/ 51 w 108"/>
                  <a:gd name="T79" fmla="*/ 119 h 156"/>
                  <a:gd name="T80" fmla="*/ 56 w 108"/>
                  <a:gd name="T81" fmla="*/ 115 h 156"/>
                  <a:gd name="T82" fmla="*/ 62 w 108"/>
                  <a:gd name="T83" fmla="*/ 109 h 156"/>
                  <a:gd name="T84" fmla="*/ 68 w 108"/>
                  <a:gd name="T85" fmla="*/ 10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8" h="156">
                    <a:moveTo>
                      <a:pt x="70" y="96"/>
                    </a:moveTo>
                    <a:lnTo>
                      <a:pt x="101" y="101"/>
                    </a:lnTo>
                    <a:lnTo>
                      <a:pt x="98" y="109"/>
                    </a:lnTo>
                    <a:lnTo>
                      <a:pt x="94" y="119"/>
                    </a:lnTo>
                    <a:lnTo>
                      <a:pt x="91" y="127"/>
                    </a:lnTo>
                    <a:lnTo>
                      <a:pt x="87" y="133"/>
                    </a:lnTo>
                    <a:lnTo>
                      <a:pt x="83" y="136"/>
                    </a:lnTo>
                    <a:lnTo>
                      <a:pt x="78" y="142"/>
                    </a:lnTo>
                    <a:lnTo>
                      <a:pt x="72" y="146"/>
                    </a:lnTo>
                    <a:lnTo>
                      <a:pt x="68" y="150"/>
                    </a:lnTo>
                    <a:lnTo>
                      <a:pt x="63" y="152"/>
                    </a:lnTo>
                    <a:lnTo>
                      <a:pt x="58" y="154"/>
                    </a:lnTo>
                    <a:lnTo>
                      <a:pt x="51" y="156"/>
                    </a:lnTo>
                    <a:lnTo>
                      <a:pt x="43" y="156"/>
                    </a:lnTo>
                    <a:lnTo>
                      <a:pt x="36" y="156"/>
                    </a:lnTo>
                    <a:lnTo>
                      <a:pt x="30" y="156"/>
                    </a:lnTo>
                    <a:lnTo>
                      <a:pt x="25" y="156"/>
                    </a:lnTo>
                    <a:lnTo>
                      <a:pt x="21" y="154"/>
                    </a:lnTo>
                    <a:lnTo>
                      <a:pt x="16" y="150"/>
                    </a:lnTo>
                    <a:lnTo>
                      <a:pt x="13" y="146"/>
                    </a:lnTo>
                    <a:lnTo>
                      <a:pt x="9" y="142"/>
                    </a:lnTo>
                    <a:lnTo>
                      <a:pt x="7" y="138"/>
                    </a:lnTo>
                    <a:lnTo>
                      <a:pt x="5" y="133"/>
                    </a:lnTo>
                    <a:lnTo>
                      <a:pt x="3" y="127"/>
                    </a:lnTo>
                    <a:lnTo>
                      <a:pt x="1" y="123"/>
                    </a:lnTo>
                    <a:lnTo>
                      <a:pt x="0" y="117"/>
                    </a:lnTo>
                    <a:lnTo>
                      <a:pt x="0" y="109"/>
                    </a:lnTo>
                    <a:lnTo>
                      <a:pt x="0" y="101"/>
                    </a:lnTo>
                    <a:lnTo>
                      <a:pt x="1" y="92"/>
                    </a:lnTo>
                    <a:lnTo>
                      <a:pt x="4" y="80"/>
                    </a:lnTo>
                    <a:lnTo>
                      <a:pt x="6" y="70"/>
                    </a:lnTo>
                    <a:lnTo>
                      <a:pt x="8" y="60"/>
                    </a:lnTo>
                    <a:lnTo>
                      <a:pt x="11" y="51"/>
                    </a:lnTo>
                    <a:lnTo>
                      <a:pt x="13" y="43"/>
                    </a:lnTo>
                    <a:lnTo>
                      <a:pt x="16" y="37"/>
                    </a:lnTo>
                    <a:lnTo>
                      <a:pt x="20" y="33"/>
                    </a:lnTo>
                    <a:lnTo>
                      <a:pt x="23" y="27"/>
                    </a:lnTo>
                    <a:lnTo>
                      <a:pt x="28" y="23"/>
                    </a:lnTo>
                    <a:lnTo>
                      <a:pt x="31" y="17"/>
                    </a:lnTo>
                    <a:lnTo>
                      <a:pt x="35" y="14"/>
                    </a:lnTo>
                    <a:lnTo>
                      <a:pt x="38" y="12"/>
                    </a:lnTo>
                    <a:lnTo>
                      <a:pt x="42" y="10"/>
                    </a:lnTo>
                    <a:lnTo>
                      <a:pt x="47" y="6"/>
                    </a:lnTo>
                    <a:lnTo>
                      <a:pt x="53" y="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7" y="2"/>
                    </a:lnTo>
                    <a:lnTo>
                      <a:pt x="86" y="4"/>
                    </a:lnTo>
                    <a:lnTo>
                      <a:pt x="93" y="10"/>
                    </a:lnTo>
                    <a:lnTo>
                      <a:pt x="98" y="16"/>
                    </a:lnTo>
                    <a:lnTo>
                      <a:pt x="102" y="23"/>
                    </a:lnTo>
                    <a:lnTo>
                      <a:pt x="104" y="31"/>
                    </a:lnTo>
                    <a:lnTo>
                      <a:pt x="107" y="41"/>
                    </a:lnTo>
                    <a:lnTo>
                      <a:pt x="108" y="53"/>
                    </a:lnTo>
                    <a:lnTo>
                      <a:pt x="75" y="60"/>
                    </a:lnTo>
                    <a:lnTo>
                      <a:pt x="75" y="56"/>
                    </a:lnTo>
                    <a:lnTo>
                      <a:pt x="74" y="53"/>
                    </a:lnTo>
                    <a:lnTo>
                      <a:pt x="72" y="49"/>
                    </a:lnTo>
                    <a:lnTo>
                      <a:pt x="71" y="45"/>
                    </a:lnTo>
                    <a:lnTo>
                      <a:pt x="70" y="43"/>
                    </a:lnTo>
                    <a:lnTo>
                      <a:pt x="68" y="41"/>
                    </a:lnTo>
                    <a:lnTo>
                      <a:pt x="64" y="39"/>
                    </a:lnTo>
                    <a:lnTo>
                      <a:pt x="62" y="39"/>
                    </a:lnTo>
                    <a:lnTo>
                      <a:pt x="58" y="39"/>
                    </a:lnTo>
                    <a:lnTo>
                      <a:pt x="54" y="41"/>
                    </a:lnTo>
                    <a:lnTo>
                      <a:pt x="51" y="45"/>
                    </a:lnTo>
                    <a:lnTo>
                      <a:pt x="47" y="49"/>
                    </a:lnTo>
                    <a:lnTo>
                      <a:pt x="44" y="55"/>
                    </a:lnTo>
                    <a:lnTo>
                      <a:pt x="42" y="62"/>
                    </a:lnTo>
                    <a:lnTo>
                      <a:pt x="39" y="72"/>
                    </a:lnTo>
                    <a:lnTo>
                      <a:pt x="37" y="82"/>
                    </a:lnTo>
                    <a:lnTo>
                      <a:pt x="36" y="90"/>
                    </a:lnTo>
                    <a:lnTo>
                      <a:pt x="36" y="97"/>
                    </a:lnTo>
                    <a:lnTo>
                      <a:pt x="36" y="103"/>
                    </a:lnTo>
                    <a:lnTo>
                      <a:pt x="37" y="107"/>
                    </a:lnTo>
                    <a:lnTo>
                      <a:pt x="38" y="113"/>
                    </a:lnTo>
                    <a:lnTo>
                      <a:pt x="40" y="115"/>
                    </a:lnTo>
                    <a:lnTo>
                      <a:pt x="44" y="119"/>
                    </a:lnTo>
                    <a:lnTo>
                      <a:pt x="47" y="119"/>
                    </a:lnTo>
                    <a:lnTo>
                      <a:pt x="51" y="119"/>
                    </a:lnTo>
                    <a:lnTo>
                      <a:pt x="54" y="117"/>
                    </a:lnTo>
                    <a:lnTo>
                      <a:pt x="56" y="115"/>
                    </a:lnTo>
                    <a:lnTo>
                      <a:pt x="59" y="113"/>
                    </a:lnTo>
                    <a:lnTo>
                      <a:pt x="62" y="109"/>
                    </a:lnTo>
                    <a:lnTo>
                      <a:pt x="64" y="105"/>
                    </a:lnTo>
                    <a:lnTo>
                      <a:pt x="68" y="101"/>
                    </a:lnTo>
                    <a:lnTo>
                      <a:pt x="70" y="96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50" name="Freeform 46"/>
              <p:cNvSpPr>
                <a:spLocks noEditPoints="1"/>
              </p:cNvSpPr>
              <p:nvPr/>
            </p:nvSpPr>
            <p:spPr bwMode="auto">
              <a:xfrm>
                <a:off x="7670" y="5880"/>
                <a:ext cx="110" cy="78"/>
              </a:xfrm>
              <a:custGeom>
                <a:avLst/>
                <a:gdLst>
                  <a:gd name="T0" fmla="*/ 18 w 110"/>
                  <a:gd name="T1" fmla="*/ 39 h 156"/>
                  <a:gd name="T2" fmla="*/ 24 w 110"/>
                  <a:gd name="T3" fmla="*/ 23 h 156"/>
                  <a:gd name="T4" fmla="*/ 34 w 110"/>
                  <a:gd name="T5" fmla="*/ 14 h 156"/>
                  <a:gd name="T6" fmla="*/ 43 w 110"/>
                  <a:gd name="T7" fmla="*/ 6 h 156"/>
                  <a:gd name="T8" fmla="*/ 55 w 110"/>
                  <a:gd name="T9" fmla="*/ 2 h 156"/>
                  <a:gd name="T10" fmla="*/ 69 w 110"/>
                  <a:gd name="T11" fmla="*/ 0 h 156"/>
                  <a:gd name="T12" fmla="*/ 88 w 110"/>
                  <a:gd name="T13" fmla="*/ 2 h 156"/>
                  <a:gd name="T14" fmla="*/ 100 w 110"/>
                  <a:gd name="T15" fmla="*/ 10 h 156"/>
                  <a:gd name="T16" fmla="*/ 106 w 110"/>
                  <a:gd name="T17" fmla="*/ 19 h 156"/>
                  <a:gd name="T18" fmla="*/ 110 w 110"/>
                  <a:gd name="T19" fmla="*/ 35 h 156"/>
                  <a:gd name="T20" fmla="*/ 109 w 110"/>
                  <a:gd name="T21" fmla="*/ 51 h 156"/>
                  <a:gd name="T22" fmla="*/ 95 w 110"/>
                  <a:gd name="T23" fmla="*/ 129 h 156"/>
                  <a:gd name="T24" fmla="*/ 94 w 110"/>
                  <a:gd name="T25" fmla="*/ 138 h 156"/>
                  <a:gd name="T26" fmla="*/ 94 w 110"/>
                  <a:gd name="T27" fmla="*/ 150 h 156"/>
                  <a:gd name="T28" fmla="*/ 62 w 110"/>
                  <a:gd name="T29" fmla="*/ 152 h 156"/>
                  <a:gd name="T30" fmla="*/ 62 w 110"/>
                  <a:gd name="T31" fmla="*/ 144 h 156"/>
                  <a:gd name="T32" fmla="*/ 62 w 110"/>
                  <a:gd name="T33" fmla="*/ 138 h 156"/>
                  <a:gd name="T34" fmla="*/ 54 w 110"/>
                  <a:gd name="T35" fmla="*/ 144 h 156"/>
                  <a:gd name="T36" fmla="*/ 41 w 110"/>
                  <a:gd name="T37" fmla="*/ 154 h 156"/>
                  <a:gd name="T38" fmla="*/ 25 w 110"/>
                  <a:gd name="T39" fmla="*/ 156 h 156"/>
                  <a:gd name="T40" fmla="*/ 7 w 110"/>
                  <a:gd name="T41" fmla="*/ 150 h 156"/>
                  <a:gd name="T42" fmla="*/ 0 w 110"/>
                  <a:gd name="T43" fmla="*/ 133 h 156"/>
                  <a:gd name="T44" fmla="*/ 3 w 110"/>
                  <a:gd name="T45" fmla="*/ 107 h 156"/>
                  <a:gd name="T46" fmla="*/ 11 w 110"/>
                  <a:gd name="T47" fmla="*/ 86 h 156"/>
                  <a:gd name="T48" fmla="*/ 27 w 110"/>
                  <a:gd name="T49" fmla="*/ 74 h 156"/>
                  <a:gd name="T50" fmla="*/ 51 w 110"/>
                  <a:gd name="T51" fmla="*/ 64 h 156"/>
                  <a:gd name="T52" fmla="*/ 64 w 110"/>
                  <a:gd name="T53" fmla="*/ 60 h 156"/>
                  <a:gd name="T54" fmla="*/ 75 w 110"/>
                  <a:gd name="T55" fmla="*/ 53 h 156"/>
                  <a:gd name="T56" fmla="*/ 75 w 110"/>
                  <a:gd name="T57" fmla="*/ 41 h 156"/>
                  <a:gd name="T58" fmla="*/ 72 w 110"/>
                  <a:gd name="T59" fmla="*/ 37 h 156"/>
                  <a:gd name="T60" fmla="*/ 63 w 110"/>
                  <a:gd name="T61" fmla="*/ 35 h 156"/>
                  <a:gd name="T62" fmla="*/ 54 w 110"/>
                  <a:gd name="T63" fmla="*/ 39 h 156"/>
                  <a:gd name="T64" fmla="*/ 48 w 110"/>
                  <a:gd name="T65" fmla="*/ 47 h 156"/>
                  <a:gd name="T66" fmla="*/ 66 w 110"/>
                  <a:gd name="T67" fmla="*/ 84 h 156"/>
                  <a:gd name="T68" fmla="*/ 54 w 110"/>
                  <a:gd name="T69" fmla="*/ 90 h 156"/>
                  <a:gd name="T70" fmla="*/ 42 w 110"/>
                  <a:gd name="T71" fmla="*/ 97 h 156"/>
                  <a:gd name="T72" fmla="*/ 38 w 110"/>
                  <a:gd name="T73" fmla="*/ 103 h 156"/>
                  <a:gd name="T74" fmla="*/ 35 w 110"/>
                  <a:gd name="T75" fmla="*/ 113 h 156"/>
                  <a:gd name="T76" fmla="*/ 35 w 110"/>
                  <a:gd name="T77" fmla="*/ 119 h 156"/>
                  <a:gd name="T78" fmla="*/ 41 w 110"/>
                  <a:gd name="T79" fmla="*/ 125 h 156"/>
                  <a:gd name="T80" fmla="*/ 49 w 110"/>
                  <a:gd name="T81" fmla="*/ 123 h 156"/>
                  <a:gd name="T82" fmla="*/ 56 w 110"/>
                  <a:gd name="T83" fmla="*/ 119 h 156"/>
                  <a:gd name="T84" fmla="*/ 62 w 110"/>
                  <a:gd name="T85" fmla="*/ 109 h 156"/>
                  <a:gd name="T86" fmla="*/ 67 w 110"/>
                  <a:gd name="T87" fmla="*/ 9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0" h="156">
                    <a:moveTo>
                      <a:pt x="47" y="51"/>
                    </a:moveTo>
                    <a:lnTo>
                      <a:pt x="17" y="45"/>
                    </a:lnTo>
                    <a:lnTo>
                      <a:pt x="18" y="39"/>
                    </a:lnTo>
                    <a:lnTo>
                      <a:pt x="21" y="33"/>
                    </a:lnTo>
                    <a:lnTo>
                      <a:pt x="22" y="27"/>
                    </a:lnTo>
                    <a:lnTo>
                      <a:pt x="24" y="23"/>
                    </a:lnTo>
                    <a:lnTo>
                      <a:pt x="27" y="19"/>
                    </a:lnTo>
                    <a:lnTo>
                      <a:pt x="31" y="17"/>
                    </a:lnTo>
                    <a:lnTo>
                      <a:pt x="34" y="14"/>
                    </a:lnTo>
                    <a:lnTo>
                      <a:pt x="38" y="12"/>
                    </a:lnTo>
                    <a:lnTo>
                      <a:pt x="40" y="10"/>
                    </a:lnTo>
                    <a:lnTo>
                      <a:pt x="43" y="6"/>
                    </a:lnTo>
                    <a:lnTo>
                      <a:pt x="47" y="4"/>
                    </a:lnTo>
                    <a:lnTo>
                      <a:pt x="50" y="4"/>
                    </a:lnTo>
                    <a:lnTo>
                      <a:pt x="55" y="2"/>
                    </a:lnTo>
                    <a:lnTo>
                      <a:pt x="59" y="2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5" y="0"/>
                    </a:lnTo>
                    <a:lnTo>
                      <a:pt x="82" y="2"/>
                    </a:lnTo>
                    <a:lnTo>
                      <a:pt x="88" y="2"/>
                    </a:lnTo>
                    <a:lnTo>
                      <a:pt x="93" y="4"/>
                    </a:lnTo>
                    <a:lnTo>
                      <a:pt x="96" y="6"/>
                    </a:lnTo>
                    <a:lnTo>
                      <a:pt x="100" y="10"/>
                    </a:lnTo>
                    <a:lnTo>
                      <a:pt x="103" y="12"/>
                    </a:lnTo>
                    <a:lnTo>
                      <a:pt x="105" y="16"/>
                    </a:lnTo>
                    <a:lnTo>
                      <a:pt x="106" y="19"/>
                    </a:lnTo>
                    <a:lnTo>
                      <a:pt x="109" y="23"/>
                    </a:lnTo>
                    <a:lnTo>
                      <a:pt x="110" y="29"/>
                    </a:lnTo>
                    <a:lnTo>
                      <a:pt x="110" y="35"/>
                    </a:lnTo>
                    <a:lnTo>
                      <a:pt x="110" y="39"/>
                    </a:lnTo>
                    <a:lnTo>
                      <a:pt x="109" y="45"/>
                    </a:lnTo>
                    <a:lnTo>
                      <a:pt x="109" y="51"/>
                    </a:lnTo>
                    <a:lnTo>
                      <a:pt x="108" y="56"/>
                    </a:lnTo>
                    <a:lnTo>
                      <a:pt x="96" y="123"/>
                    </a:lnTo>
                    <a:lnTo>
                      <a:pt x="95" y="129"/>
                    </a:lnTo>
                    <a:lnTo>
                      <a:pt x="95" y="133"/>
                    </a:lnTo>
                    <a:lnTo>
                      <a:pt x="94" y="135"/>
                    </a:lnTo>
                    <a:lnTo>
                      <a:pt x="94" y="138"/>
                    </a:lnTo>
                    <a:lnTo>
                      <a:pt x="94" y="142"/>
                    </a:lnTo>
                    <a:lnTo>
                      <a:pt x="94" y="146"/>
                    </a:lnTo>
                    <a:lnTo>
                      <a:pt x="94" y="150"/>
                    </a:lnTo>
                    <a:lnTo>
                      <a:pt x="95" y="154"/>
                    </a:lnTo>
                    <a:lnTo>
                      <a:pt x="63" y="154"/>
                    </a:lnTo>
                    <a:lnTo>
                      <a:pt x="62" y="152"/>
                    </a:lnTo>
                    <a:lnTo>
                      <a:pt x="62" y="148"/>
                    </a:lnTo>
                    <a:lnTo>
                      <a:pt x="62" y="146"/>
                    </a:lnTo>
                    <a:lnTo>
                      <a:pt x="62" y="144"/>
                    </a:lnTo>
                    <a:lnTo>
                      <a:pt x="62" y="142"/>
                    </a:lnTo>
                    <a:lnTo>
                      <a:pt x="62" y="140"/>
                    </a:lnTo>
                    <a:lnTo>
                      <a:pt x="62" y="138"/>
                    </a:lnTo>
                    <a:lnTo>
                      <a:pt x="62" y="136"/>
                    </a:lnTo>
                    <a:lnTo>
                      <a:pt x="57" y="140"/>
                    </a:lnTo>
                    <a:lnTo>
                      <a:pt x="54" y="144"/>
                    </a:lnTo>
                    <a:lnTo>
                      <a:pt x="49" y="148"/>
                    </a:lnTo>
                    <a:lnTo>
                      <a:pt x="46" y="152"/>
                    </a:lnTo>
                    <a:lnTo>
                      <a:pt x="41" y="154"/>
                    </a:lnTo>
                    <a:lnTo>
                      <a:pt x="35" y="156"/>
                    </a:lnTo>
                    <a:lnTo>
                      <a:pt x="31" y="156"/>
                    </a:lnTo>
                    <a:lnTo>
                      <a:pt x="25" y="156"/>
                    </a:lnTo>
                    <a:lnTo>
                      <a:pt x="18" y="156"/>
                    </a:lnTo>
                    <a:lnTo>
                      <a:pt x="13" y="152"/>
                    </a:lnTo>
                    <a:lnTo>
                      <a:pt x="7" y="150"/>
                    </a:lnTo>
                    <a:lnTo>
                      <a:pt x="3" y="144"/>
                    </a:lnTo>
                    <a:lnTo>
                      <a:pt x="1" y="138"/>
                    </a:lnTo>
                    <a:lnTo>
                      <a:pt x="0" y="133"/>
                    </a:lnTo>
                    <a:lnTo>
                      <a:pt x="0" y="123"/>
                    </a:lnTo>
                    <a:lnTo>
                      <a:pt x="1" y="115"/>
                    </a:lnTo>
                    <a:lnTo>
                      <a:pt x="3" y="107"/>
                    </a:lnTo>
                    <a:lnTo>
                      <a:pt x="6" y="99"/>
                    </a:lnTo>
                    <a:lnTo>
                      <a:pt x="8" y="92"/>
                    </a:lnTo>
                    <a:lnTo>
                      <a:pt x="11" y="86"/>
                    </a:lnTo>
                    <a:lnTo>
                      <a:pt x="16" y="82"/>
                    </a:lnTo>
                    <a:lnTo>
                      <a:pt x="22" y="78"/>
                    </a:lnTo>
                    <a:lnTo>
                      <a:pt x="27" y="74"/>
                    </a:lnTo>
                    <a:lnTo>
                      <a:pt x="35" y="70"/>
                    </a:lnTo>
                    <a:lnTo>
                      <a:pt x="45" y="66"/>
                    </a:lnTo>
                    <a:lnTo>
                      <a:pt x="51" y="64"/>
                    </a:lnTo>
                    <a:lnTo>
                      <a:pt x="57" y="60"/>
                    </a:lnTo>
                    <a:lnTo>
                      <a:pt x="61" y="60"/>
                    </a:lnTo>
                    <a:lnTo>
                      <a:pt x="64" y="60"/>
                    </a:lnTo>
                    <a:lnTo>
                      <a:pt x="69" y="58"/>
                    </a:lnTo>
                    <a:lnTo>
                      <a:pt x="72" y="55"/>
                    </a:lnTo>
                    <a:lnTo>
                      <a:pt x="75" y="53"/>
                    </a:lnTo>
                    <a:lnTo>
                      <a:pt x="77" y="47"/>
                    </a:lnTo>
                    <a:lnTo>
                      <a:pt x="77" y="43"/>
                    </a:lnTo>
                    <a:lnTo>
                      <a:pt x="75" y="41"/>
                    </a:lnTo>
                    <a:lnTo>
                      <a:pt x="74" y="39"/>
                    </a:lnTo>
                    <a:lnTo>
                      <a:pt x="73" y="37"/>
                    </a:lnTo>
                    <a:lnTo>
                      <a:pt x="72" y="37"/>
                    </a:lnTo>
                    <a:lnTo>
                      <a:pt x="70" y="35"/>
                    </a:lnTo>
                    <a:lnTo>
                      <a:pt x="66" y="35"/>
                    </a:lnTo>
                    <a:lnTo>
                      <a:pt x="63" y="35"/>
                    </a:lnTo>
                    <a:lnTo>
                      <a:pt x="59" y="37"/>
                    </a:lnTo>
                    <a:lnTo>
                      <a:pt x="56" y="37"/>
                    </a:lnTo>
                    <a:lnTo>
                      <a:pt x="54" y="39"/>
                    </a:lnTo>
                    <a:lnTo>
                      <a:pt x="51" y="41"/>
                    </a:lnTo>
                    <a:lnTo>
                      <a:pt x="50" y="43"/>
                    </a:lnTo>
                    <a:lnTo>
                      <a:pt x="48" y="47"/>
                    </a:lnTo>
                    <a:lnTo>
                      <a:pt x="47" y="51"/>
                    </a:lnTo>
                    <a:close/>
                    <a:moveTo>
                      <a:pt x="70" y="82"/>
                    </a:moveTo>
                    <a:lnTo>
                      <a:pt x="66" y="84"/>
                    </a:lnTo>
                    <a:lnTo>
                      <a:pt x="62" y="86"/>
                    </a:lnTo>
                    <a:lnTo>
                      <a:pt x="58" y="88"/>
                    </a:lnTo>
                    <a:lnTo>
                      <a:pt x="54" y="90"/>
                    </a:lnTo>
                    <a:lnTo>
                      <a:pt x="49" y="92"/>
                    </a:lnTo>
                    <a:lnTo>
                      <a:pt x="46" y="96"/>
                    </a:lnTo>
                    <a:lnTo>
                      <a:pt x="42" y="97"/>
                    </a:lnTo>
                    <a:lnTo>
                      <a:pt x="40" y="99"/>
                    </a:lnTo>
                    <a:lnTo>
                      <a:pt x="39" y="101"/>
                    </a:lnTo>
                    <a:lnTo>
                      <a:pt x="38" y="103"/>
                    </a:lnTo>
                    <a:lnTo>
                      <a:pt x="37" y="107"/>
                    </a:lnTo>
                    <a:lnTo>
                      <a:pt x="35" y="109"/>
                    </a:lnTo>
                    <a:lnTo>
                      <a:pt x="35" y="113"/>
                    </a:lnTo>
                    <a:lnTo>
                      <a:pt x="35" y="115"/>
                    </a:lnTo>
                    <a:lnTo>
                      <a:pt x="35" y="117"/>
                    </a:lnTo>
                    <a:lnTo>
                      <a:pt x="35" y="119"/>
                    </a:lnTo>
                    <a:lnTo>
                      <a:pt x="38" y="121"/>
                    </a:lnTo>
                    <a:lnTo>
                      <a:pt x="39" y="123"/>
                    </a:lnTo>
                    <a:lnTo>
                      <a:pt x="41" y="125"/>
                    </a:lnTo>
                    <a:lnTo>
                      <a:pt x="42" y="125"/>
                    </a:lnTo>
                    <a:lnTo>
                      <a:pt x="46" y="125"/>
                    </a:lnTo>
                    <a:lnTo>
                      <a:pt x="49" y="123"/>
                    </a:lnTo>
                    <a:lnTo>
                      <a:pt x="51" y="123"/>
                    </a:lnTo>
                    <a:lnTo>
                      <a:pt x="54" y="121"/>
                    </a:lnTo>
                    <a:lnTo>
                      <a:pt x="56" y="119"/>
                    </a:lnTo>
                    <a:lnTo>
                      <a:pt x="58" y="115"/>
                    </a:lnTo>
                    <a:lnTo>
                      <a:pt x="61" y="113"/>
                    </a:lnTo>
                    <a:lnTo>
                      <a:pt x="62" y="109"/>
                    </a:lnTo>
                    <a:lnTo>
                      <a:pt x="64" y="107"/>
                    </a:lnTo>
                    <a:lnTo>
                      <a:pt x="65" y="101"/>
                    </a:lnTo>
                    <a:lnTo>
                      <a:pt x="67" y="97"/>
                    </a:lnTo>
                    <a:lnTo>
                      <a:pt x="69" y="92"/>
                    </a:lnTo>
                    <a:lnTo>
                      <a:pt x="7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51" name="Freeform 47"/>
              <p:cNvSpPr>
                <a:spLocks noEditPoints="1"/>
              </p:cNvSpPr>
              <p:nvPr/>
            </p:nvSpPr>
            <p:spPr bwMode="auto">
              <a:xfrm>
                <a:off x="5513" y="6137"/>
                <a:ext cx="42" cy="42"/>
              </a:xfrm>
              <a:custGeom>
                <a:avLst/>
                <a:gdLst>
                  <a:gd name="T0" fmla="*/ 22 w 42"/>
                  <a:gd name="T1" fmla="*/ 80 h 84"/>
                  <a:gd name="T2" fmla="*/ 29 w 42"/>
                  <a:gd name="T3" fmla="*/ 74 h 84"/>
                  <a:gd name="T4" fmla="*/ 33 w 42"/>
                  <a:gd name="T5" fmla="*/ 64 h 84"/>
                  <a:gd name="T6" fmla="*/ 38 w 42"/>
                  <a:gd name="T7" fmla="*/ 51 h 84"/>
                  <a:gd name="T8" fmla="*/ 39 w 42"/>
                  <a:gd name="T9" fmla="*/ 35 h 84"/>
                  <a:gd name="T10" fmla="*/ 38 w 42"/>
                  <a:gd name="T11" fmla="*/ 21 h 84"/>
                  <a:gd name="T12" fmla="*/ 34 w 42"/>
                  <a:gd name="T13" fmla="*/ 12 h 84"/>
                  <a:gd name="T14" fmla="*/ 29 w 42"/>
                  <a:gd name="T15" fmla="*/ 6 h 84"/>
                  <a:gd name="T16" fmla="*/ 22 w 42"/>
                  <a:gd name="T17" fmla="*/ 6 h 84"/>
                  <a:gd name="T18" fmla="*/ 15 w 42"/>
                  <a:gd name="T19" fmla="*/ 10 h 84"/>
                  <a:gd name="T20" fmla="*/ 10 w 42"/>
                  <a:gd name="T21" fmla="*/ 19 h 84"/>
                  <a:gd name="T22" fmla="*/ 7 w 42"/>
                  <a:gd name="T23" fmla="*/ 37 h 84"/>
                  <a:gd name="T24" fmla="*/ 6 w 42"/>
                  <a:gd name="T25" fmla="*/ 53 h 84"/>
                  <a:gd name="T26" fmla="*/ 6 w 42"/>
                  <a:gd name="T27" fmla="*/ 66 h 84"/>
                  <a:gd name="T28" fmla="*/ 8 w 42"/>
                  <a:gd name="T29" fmla="*/ 74 h 84"/>
                  <a:gd name="T30" fmla="*/ 14 w 42"/>
                  <a:gd name="T31" fmla="*/ 80 h 84"/>
                  <a:gd name="T32" fmla="*/ 18 w 42"/>
                  <a:gd name="T33" fmla="*/ 84 h 84"/>
                  <a:gd name="T34" fmla="*/ 9 w 42"/>
                  <a:gd name="T35" fmla="*/ 82 h 84"/>
                  <a:gd name="T36" fmla="*/ 3 w 42"/>
                  <a:gd name="T37" fmla="*/ 74 h 84"/>
                  <a:gd name="T38" fmla="*/ 0 w 42"/>
                  <a:gd name="T39" fmla="*/ 60 h 84"/>
                  <a:gd name="T40" fmla="*/ 0 w 42"/>
                  <a:gd name="T41" fmla="*/ 45 h 84"/>
                  <a:gd name="T42" fmla="*/ 3 w 42"/>
                  <a:gd name="T43" fmla="*/ 25 h 84"/>
                  <a:gd name="T44" fmla="*/ 9 w 42"/>
                  <a:gd name="T45" fmla="*/ 12 h 84"/>
                  <a:gd name="T46" fmla="*/ 17 w 42"/>
                  <a:gd name="T47" fmla="*/ 4 h 84"/>
                  <a:gd name="T48" fmla="*/ 26 w 42"/>
                  <a:gd name="T49" fmla="*/ 0 h 84"/>
                  <a:gd name="T50" fmla="*/ 34 w 42"/>
                  <a:gd name="T51" fmla="*/ 4 h 84"/>
                  <a:gd name="T52" fmla="*/ 39 w 42"/>
                  <a:gd name="T53" fmla="*/ 12 h 84"/>
                  <a:gd name="T54" fmla="*/ 42 w 42"/>
                  <a:gd name="T55" fmla="*/ 25 h 84"/>
                  <a:gd name="T56" fmla="*/ 42 w 42"/>
                  <a:gd name="T57" fmla="*/ 45 h 84"/>
                  <a:gd name="T58" fmla="*/ 40 w 42"/>
                  <a:gd name="T59" fmla="*/ 60 h 84"/>
                  <a:gd name="T60" fmla="*/ 36 w 42"/>
                  <a:gd name="T61" fmla="*/ 72 h 84"/>
                  <a:gd name="T62" fmla="*/ 28 w 42"/>
                  <a:gd name="T63" fmla="*/ 80 h 84"/>
                  <a:gd name="T64" fmla="*/ 18 w 42"/>
                  <a:gd name="T6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84">
                    <a:moveTo>
                      <a:pt x="18" y="80"/>
                    </a:moveTo>
                    <a:lnTo>
                      <a:pt x="22" y="80"/>
                    </a:lnTo>
                    <a:lnTo>
                      <a:pt x="25" y="78"/>
                    </a:lnTo>
                    <a:lnTo>
                      <a:pt x="29" y="74"/>
                    </a:lnTo>
                    <a:lnTo>
                      <a:pt x="31" y="70"/>
                    </a:lnTo>
                    <a:lnTo>
                      <a:pt x="33" y="64"/>
                    </a:lnTo>
                    <a:lnTo>
                      <a:pt x="36" y="58"/>
                    </a:lnTo>
                    <a:lnTo>
                      <a:pt x="38" y="51"/>
                    </a:lnTo>
                    <a:lnTo>
                      <a:pt x="39" y="43"/>
                    </a:lnTo>
                    <a:lnTo>
                      <a:pt x="39" y="35"/>
                    </a:lnTo>
                    <a:lnTo>
                      <a:pt x="39" y="27"/>
                    </a:lnTo>
                    <a:lnTo>
                      <a:pt x="38" y="21"/>
                    </a:lnTo>
                    <a:lnTo>
                      <a:pt x="37" y="16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3" y="14"/>
                    </a:lnTo>
                    <a:lnTo>
                      <a:pt x="10" y="19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6" y="45"/>
                    </a:lnTo>
                    <a:lnTo>
                      <a:pt x="6" y="53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7" y="70"/>
                    </a:lnTo>
                    <a:lnTo>
                      <a:pt x="8" y="74"/>
                    </a:lnTo>
                    <a:lnTo>
                      <a:pt x="12" y="78"/>
                    </a:lnTo>
                    <a:lnTo>
                      <a:pt x="14" y="80"/>
                    </a:lnTo>
                    <a:lnTo>
                      <a:pt x="18" y="80"/>
                    </a:lnTo>
                    <a:close/>
                    <a:moveTo>
                      <a:pt x="18" y="84"/>
                    </a:moveTo>
                    <a:lnTo>
                      <a:pt x="14" y="84"/>
                    </a:lnTo>
                    <a:lnTo>
                      <a:pt x="9" y="82"/>
                    </a:lnTo>
                    <a:lnTo>
                      <a:pt x="6" y="78"/>
                    </a:lnTo>
                    <a:lnTo>
                      <a:pt x="3" y="74"/>
                    </a:lnTo>
                    <a:lnTo>
                      <a:pt x="1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17" y="4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34" y="4"/>
                    </a:lnTo>
                    <a:lnTo>
                      <a:pt x="37" y="8"/>
                    </a:lnTo>
                    <a:lnTo>
                      <a:pt x="39" y="12"/>
                    </a:lnTo>
                    <a:lnTo>
                      <a:pt x="41" y="18"/>
                    </a:lnTo>
                    <a:lnTo>
                      <a:pt x="42" y="25"/>
                    </a:lnTo>
                    <a:lnTo>
                      <a:pt x="42" y="35"/>
                    </a:lnTo>
                    <a:lnTo>
                      <a:pt x="42" y="45"/>
                    </a:lnTo>
                    <a:lnTo>
                      <a:pt x="41" y="53"/>
                    </a:lnTo>
                    <a:lnTo>
                      <a:pt x="40" y="60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1" y="78"/>
                    </a:lnTo>
                    <a:lnTo>
                      <a:pt x="28" y="80"/>
                    </a:lnTo>
                    <a:lnTo>
                      <a:pt x="23" y="84"/>
                    </a:ln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52" name="Freeform 48"/>
              <p:cNvSpPr>
                <a:spLocks noEditPoints="1"/>
              </p:cNvSpPr>
              <p:nvPr/>
            </p:nvSpPr>
            <p:spPr bwMode="auto">
              <a:xfrm>
                <a:off x="5561" y="6138"/>
                <a:ext cx="30" cy="41"/>
              </a:xfrm>
              <a:custGeom>
                <a:avLst/>
                <a:gdLst>
                  <a:gd name="T0" fmla="*/ 9 w 30"/>
                  <a:gd name="T1" fmla="*/ 37 h 82"/>
                  <a:gd name="T2" fmla="*/ 9 w 30"/>
                  <a:gd name="T3" fmla="*/ 37 h 82"/>
                  <a:gd name="T4" fmla="*/ 10 w 30"/>
                  <a:gd name="T5" fmla="*/ 37 h 82"/>
                  <a:gd name="T6" fmla="*/ 18 w 30"/>
                  <a:gd name="T7" fmla="*/ 35 h 82"/>
                  <a:gd name="T8" fmla="*/ 24 w 30"/>
                  <a:gd name="T9" fmla="*/ 29 h 82"/>
                  <a:gd name="T10" fmla="*/ 25 w 30"/>
                  <a:gd name="T11" fmla="*/ 17 h 82"/>
                  <a:gd name="T12" fmla="*/ 24 w 30"/>
                  <a:gd name="T13" fmla="*/ 10 h 82"/>
                  <a:gd name="T14" fmla="*/ 18 w 30"/>
                  <a:gd name="T15" fmla="*/ 6 h 82"/>
                  <a:gd name="T16" fmla="*/ 15 w 30"/>
                  <a:gd name="T17" fmla="*/ 6 h 82"/>
                  <a:gd name="T18" fmla="*/ 13 w 30"/>
                  <a:gd name="T19" fmla="*/ 6 h 82"/>
                  <a:gd name="T20" fmla="*/ 12 w 30"/>
                  <a:gd name="T21" fmla="*/ 6 h 82"/>
                  <a:gd name="T22" fmla="*/ 12 w 30"/>
                  <a:gd name="T23" fmla="*/ 10 h 82"/>
                  <a:gd name="T24" fmla="*/ 12 w 30"/>
                  <a:gd name="T25" fmla="*/ 14 h 82"/>
                  <a:gd name="T26" fmla="*/ 10 w 30"/>
                  <a:gd name="T27" fmla="*/ 23 h 82"/>
                  <a:gd name="T28" fmla="*/ 0 w 30"/>
                  <a:gd name="T29" fmla="*/ 78 h 82"/>
                  <a:gd name="T30" fmla="*/ 1 w 30"/>
                  <a:gd name="T31" fmla="*/ 68 h 82"/>
                  <a:gd name="T32" fmla="*/ 2 w 30"/>
                  <a:gd name="T33" fmla="*/ 51 h 82"/>
                  <a:gd name="T34" fmla="*/ 5 w 30"/>
                  <a:gd name="T35" fmla="*/ 29 h 82"/>
                  <a:gd name="T36" fmla="*/ 7 w 30"/>
                  <a:gd name="T37" fmla="*/ 14 h 82"/>
                  <a:gd name="T38" fmla="*/ 7 w 30"/>
                  <a:gd name="T39" fmla="*/ 0 h 82"/>
                  <a:gd name="T40" fmla="*/ 8 w 30"/>
                  <a:gd name="T41" fmla="*/ 0 h 82"/>
                  <a:gd name="T42" fmla="*/ 9 w 30"/>
                  <a:gd name="T43" fmla="*/ 0 h 82"/>
                  <a:gd name="T44" fmla="*/ 10 w 30"/>
                  <a:gd name="T45" fmla="*/ 0 h 82"/>
                  <a:gd name="T46" fmla="*/ 14 w 30"/>
                  <a:gd name="T47" fmla="*/ 0 h 82"/>
                  <a:gd name="T48" fmla="*/ 18 w 30"/>
                  <a:gd name="T49" fmla="*/ 0 h 82"/>
                  <a:gd name="T50" fmla="*/ 24 w 30"/>
                  <a:gd name="T51" fmla="*/ 2 h 82"/>
                  <a:gd name="T52" fmla="*/ 29 w 30"/>
                  <a:gd name="T53" fmla="*/ 10 h 82"/>
                  <a:gd name="T54" fmla="*/ 30 w 30"/>
                  <a:gd name="T55" fmla="*/ 21 h 82"/>
                  <a:gd name="T56" fmla="*/ 28 w 30"/>
                  <a:gd name="T57" fmla="*/ 31 h 82"/>
                  <a:gd name="T58" fmla="*/ 22 w 30"/>
                  <a:gd name="T59" fmla="*/ 39 h 82"/>
                  <a:gd name="T60" fmla="*/ 17 w 30"/>
                  <a:gd name="T61" fmla="*/ 49 h 82"/>
                  <a:gd name="T62" fmla="*/ 28 w 30"/>
                  <a:gd name="T63" fmla="*/ 80 h 82"/>
                  <a:gd name="T64" fmla="*/ 29 w 30"/>
                  <a:gd name="T65" fmla="*/ 82 h 82"/>
                  <a:gd name="T66" fmla="*/ 28 w 30"/>
                  <a:gd name="T67" fmla="*/ 82 h 82"/>
                  <a:gd name="T68" fmla="*/ 26 w 30"/>
                  <a:gd name="T69" fmla="*/ 82 h 82"/>
                  <a:gd name="T70" fmla="*/ 24 w 30"/>
                  <a:gd name="T71" fmla="*/ 82 h 82"/>
                  <a:gd name="T72" fmla="*/ 24 w 30"/>
                  <a:gd name="T73" fmla="*/ 82 h 82"/>
                  <a:gd name="T74" fmla="*/ 23 w 30"/>
                  <a:gd name="T75" fmla="*/ 82 h 82"/>
                  <a:gd name="T76" fmla="*/ 21 w 30"/>
                  <a:gd name="T77" fmla="*/ 80 h 82"/>
                  <a:gd name="T78" fmla="*/ 18 w 30"/>
                  <a:gd name="T79" fmla="*/ 72 h 82"/>
                  <a:gd name="T80" fmla="*/ 16 w 30"/>
                  <a:gd name="T81" fmla="*/ 64 h 82"/>
                  <a:gd name="T82" fmla="*/ 10 w 30"/>
                  <a:gd name="T83" fmla="*/ 45 h 82"/>
                  <a:gd name="T84" fmla="*/ 10 w 30"/>
                  <a:gd name="T85" fmla="*/ 45 h 82"/>
                  <a:gd name="T86" fmla="*/ 9 w 30"/>
                  <a:gd name="T87" fmla="*/ 43 h 82"/>
                  <a:gd name="T88" fmla="*/ 9 w 30"/>
                  <a:gd name="T89" fmla="*/ 43 h 82"/>
                  <a:gd name="T90" fmla="*/ 8 w 30"/>
                  <a:gd name="T91" fmla="*/ 45 h 82"/>
                  <a:gd name="T92" fmla="*/ 8 w 30"/>
                  <a:gd name="T93" fmla="*/ 45 h 82"/>
                  <a:gd name="T94" fmla="*/ 6 w 30"/>
                  <a:gd name="T95" fmla="*/ 68 h 82"/>
                  <a:gd name="T96" fmla="*/ 5 w 30"/>
                  <a:gd name="T97" fmla="*/ 74 h 82"/>
                  <a:gd name="T98" fmla="*/ 4 w 30"/>
                  <a:gd name="T99" fmla="*/ 82 h 82"/>
                  <a:gd name="T100" fmla="*/ 4 w 30"/>
                  <a:gd name="T101" fmla="*/ 82 h 82"/>
                  <a:gd name="T102" fmla="*/ 2 w 30"/>
                  <a:gd name="T103" fmla="*/ 82 h 82"/>
                  <a:gd name="T104" fmla="*/ 1 w 30"/>
                  <a:gd name="T105" fmla="*/ 82 h 82"/>
                  <a:gd name="T106" fmla="*/ 0 w 30"/>
                  <a:gd name="T107" fmla="*/ 82 h 82"/>
                  <a:gd name="T108" fmla="*/ 0 w 30"/>
                  <a:gd name="T10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" h="82">
                    <a:moveTo>
                      <a:pt x="9" y="37"/>
                    </a:move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4" y="37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21" y="35"/>
                    </a:lnTo>
                    <a:lnTo>
                      <a:pt x="22" y="33"/>
                    </a:lnTo>
                    <a:lnTo>
                      <a:pt x="24" y="29"/>
                    </a:lnTo>
                    <a:lnTo>
                      <a:pt x="25" y="25"/>
                    </a:lnTo>
                    <a:lnTo>
                      <a:pt x="25" y="21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5" y="12"/>
                    </a:lnTo>
                    <a:lnTo>
                      <a:pt x="24" y="10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10" y="23"/>
                    </a:lnTo>
                    <a:lnTo>
                      <a:pt x="9" y="37"/>
                    </a:lnTo>
                    <a:close/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68"/>
                    </a:lnTo>
                    <a:lnTo>
                      <a:pt x="1" y="64"/>
                    </a:lnTo>
                    <a:lnTo>
                      <a:pt x="2" y="58"/>
                    </a:lnTo>
                    <a:lnTo>
                      <a:pt x="2" y="51"/>
                    </a:lnTo>
                    <a:lnTo>
                      <a:pt x="4" y="43"/>
                    </a:lnTo>
                    <a:lnTo>
                      <a:pt x="5" y="35"/>
                    </a:lnTo>
                    <a:lnTo>
                      <a:pt x="5" y="29"/>
                    </a:lnTo>
                    <a:lnTo>
                      <a:pt x="6" y="23"/>
                    </a:lnTo>
                    <a:lnTo>
                      <a:pt x="6" y="17"/>
                    </a:lnTo>
                    <a:lnTo>
                      <a:pt x="7" y="14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10"/>
                    </a:lnTo>
                    <a:lnTo>
                      <a:pt x="30" y="14"/>
                    </a:lnTo>
                    <a:lnTo>
                      <a:pt x="30" y="17"/>
                    </a:lnTo>
                    <a:lnTo>
                      <a:pt x="30" y="21"/>
                    </a:lnTo>
                    <a:lnTo>
                      <a:pt x="30" y="25"/>
                    </a:lnTo>
                    <a:lnTo>
                      <a:pt x="29" y="27"/>
                    </a:lnTo>
                    <a:lnTo>
                      <a:pt x="28" y="31"/>
                    </a:lnTo>
                    <a:lnTo>
                      <a:pt x="26" y="35"/>
                    </a:lnTo>
                    <a:lnTo>
                      <a:pt x="24" y="37"/>
                    </a:lnTo>
                    <a:lnTo>
                      <a:pt x="22" y="39"/>
                    </a:lnTo>
                    <a:lnTo>
                      <a:pt x="20" y="43"/>
                    </a:lnTo>
                    <a:lnTo>
                      <a:pt x="16" y="43"/>
                    </a:lnTo>
                    <a:lnTo>
                      <a:pt x="17" y="49"/>
                    </a:lnTo>
                    <a:lnTo>
                      <a:pt x="21" y="56"/>
                    </a:lnTo>
                    <a:lnTo>
                      <a:pt x="23" y="68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9" y="80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5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3" y="82"/>
                    </a:lnTo>
                    <a:lnTo>
                      <a:pt x="22" y="82"/>
                    </a:lnTo>
                    <a:lnTo>
                      <a:pt x="22" y="82"/>
                    </a:lnTo>
                    <a:lnTo>
                      <a:pt x="21" y="80"/>
                    </a:lnTo>
                    <a:lnTo>
                      <a:pt x="20" y="76"/>
                    </a:lnTo>
                    <a:lnTo>
                      <a:pt x="18" y="74"/>
                    </a:lnTo>
                    <a:lnTo>
                      <a:pt x="18" y="72"/>
                    </a:lnTo>
                    <a:lnTo>
                      <a:pt x="17" y="70"/>
                    </a:lnTo>
                    <a:lnTo>
                      <a:pt x="17" y="66"/>
                    </a:lnTo>
                    <a:lnTo>
                      <a:pt x="16" y="64"/>
                    </a:lnTo>
                    <a:lnTo>
                      <a:pt x="16" y="62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6" y="64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5" y="74"/>
                    </a:lnTo>
                    <a:lnTo>
                      <a:pt x="5" y="78"/>
                    </a:lnTo>
                    <a:lnTo>
                      <a:pt x="4" y="80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53" name="Freeform 49"/>
              <p:cNvSpPr>
                <a:spLocks/>
              </p:cNvSpPr>
              <p:nvPr/>
            </p:nvSpPr>
            <p:spPr bwMode="auto">
              <a:xfrm>
                <a:off x="5594" y="6137"/>
                <a:ext cx="43" cy="42"/>
              </a:xfrm>
              <a:custGeom>
                <a:avLst/>
                <a:gdLst>
                  <a:gd name="T0" fmla="*/ 32 w 43"/>
                  <a:gd name="T1" fmla="*/ 80 h 84"/>
                  <a:gd name="T2" fmla="*/ 28 w 43"/>
                  <a:gd name="T3" fmla="*/ 82 h 84"/>
                  <a:gd name="T4" fmla="*/ 24 w 43"/>
                  <a:gd name="T5" fmla="*/ 82 h 84"/>
                  <a:gd name="T6" fmla="*/ 20 w 43"/>
                  <a:gd name="T7" fmla="*/ 84 h 84"/>
                  <a:gd name="T8" fmla="*/ 14 w 43"/>
                  <a:gd name="T9" fmla="*/ 84 h 84"/>
                  <a:gd name="T10" fmla="*/ 6 w 43"/>
                  <a:gd name="T11" fmla="*/ 78 h 84"/>
                  <a:gd name="T12" fmla="*/ 1 w 43"/>
                  <a:gd name="T13" fmla="*/ 68 h 84"/>
                  <a:gd name="T14" fmla="*/ 0 w 43"/>
                  <a:gd name="T15" fmla="*/ 53 h 84"/>
                  <a:gd name="T16" fmla="*/ 1 w 43"/>
                  <a:gd name="T17" fmla="*/ 37 h 84"/>
                  <a:gd name="T18" fmla="*/ 6 w 43"/>
                  <a:gd name="T19" fmla="*/ 19 h 84"/>
                  <a:gd name="T20" fmla="*/ 13 w 43"/>
                  <a:gd name="T21" fmla="*/ 10 h 84"/>
                  <a:gd name="T22" fmla="*/ 23 w 43"/>
                  <a:gd name="T23" fmla="*/ 2 h 84"/>
                  <a:gd name="T24" fmla="*/ 30 w 43"/>
                  <a:gd name="T25" fmla="*/ 0 h 84"/>
                  <a:gd name="T26" fmla="*/ 34 w 43"/>
                  <a:gd name="T27" fmla="*/ 2 h 84"/>
                  <a:gd name="T28" fmla="*/ 37 w 43"/>
                  <a:gd name="T29" fmla="*/ 2 h 84"/>
                  <a:gd name="T30" fmla="*/ 40 w 43"/>
                  <a:gd name="T31" fmla="*/ 8 h 84"/>
                  <a:gd name="T32" fmla="*/ 43 w 43"/>
                  <a:gd name="T33" fmla="*/ 10 h 84"/>
                  <a:gd name="T34" fmla="*/ 42 w 43"/>
                  <a:gd name="T35" fmla="*/ 14 h 84"/>
                  <a:gd name="T36" fmla="*/ 42 w 43"/>
                  <a:gd name="T37" fmla="*/ 14 h 84"/>
                  <a:gd name="T38" fmla="*/ 38 w 43"/>
                  <a:gd name="T39" fmla="*/ 18 h 84"/>
                  <a:gd name="T40" fmla="*/ 38 w 43"/>
                  <a:gd name="T41" fmla="*/ 16 h 84"/>
                  <a:gd name="T42" fmla="*/ 35 w 43"/>
                  <a:gd name="T43" fmla="*/ 10 h 84"/>
                  <a:gd name="T44" fmla="*/ 32 w 43"/>
                  <a:gd name="T45" fmla="*/ 8 h 84"/>
                  <a:gd name="T46" fmla="*/ 28 w 43"/>
                  <a:gd name="T47" fmla="*/ 6 h 84"/>
                  <a:gd name="T48" fmla="*/ 22 w 43"/>
                  <a:gd name="T49" fmla="*/ 6 h 84"/>
                  <a:gd name="T50" fmla="*/ 15 w 43"/>
                  <a:gd name="T51" fmla="*/ 10 h 84"/>
                  <a:gd name="T52" fmla="*/ 11 w 43"/>
                  <a:gd name="T53" fmla="*/ 19 h 84"/>
                  <a:gd name="T54" fmla="*/ 7 w 43"/>
                  <a:gd name="T55" fmla="*/ 37 h 84"/>
                  <a:gd name="T56" fmla="*/ 6 w 43"/>
                  <a:gd name="T57" fmla="*/ 53 h 84"/>
                  <a:gd name="T58" fmla="*/ 6 w 43"/>
                  <a:gd name="T59" fmla="*/ 66 h 84"/>
                  <a:gd name="T60" fmla="*/ 9 w 43"/>
                  <a:gd name="T61" fmla="*/ 74 h 84"/>
                  <a:gd name="T62" fmla="*/ 15 w 43"/>
                  <a:gd name="T63" fmla="*/ 80 h 84"/>
                  <a:gd name="T64" fmla="*/ 21 w 43"/>
                  <a:gd name="T65" fmla="*/ 80 h 84"/>
                  <a:gd name="T66" fmla="*/ 23 w 43"/>
                  <a:gd name="T67" fmla="*/ 80 h 84"/>
                  <a:gd name="T68" fmla="*/ 26 w 43"/>
                  <a:gd name="T69" fmla="*/ 80 h 84"/>
                  <a:gd name="T70" fmla="*/ 29 w 43"/>
                  <a:gd name="T71" fmla="*/ 76 h 84"/>
                  <a:gd name="T72" fmla="*/ 30 w 43"/>
                  <a:gd name="T73" fmla="*/ 76 h 84"/>
                  <a:gd name="T74" fmla="*/ 30 w 43"/>
                  <a:gd name="T75" fmla="*/ 74 h 84"/>
                  <a:gd name="T76" fmla="*/ 31 w 43"/>
                  <a:gd name="T77" fmla="*/ 70 h 84"/>
                  <a:gd name="T78" fmla="*/ 31 w 43"/>
                  <a:gd name="T79" fmla="*/ 66 h 84"/>
                  <a:gd name="T80" fmla="*/ 31 w 43"/>
                  <a:gd name="T81" fmla="*/ 64 h 84"/>
                  <a:gd name="T82" fmla="*/ 31 w 43"/>
                  <a:gd name="T83" fmla="*/ 60 h 84"/>
                  <a:gd name="T84" fmla="*/ 32 w 43"/>
                  <a:gd name="T85" fmla="*/ 57 h 84"/>
                  <a:gd name="T86" fmla="*/ 32 w 43"/>
                  <a:gd name="T87" fmla="*/ 53 h 84"/>
                  <a:gd name="T88" fmla="*/ 32 w 43"/>
                  <a:gd name="T89" fmla="*/ 49 h 84"/>
                  <a:gd name="T90" fmla="*/ 34 w 43"/>
                  <a:gd name="T91" fmla="*/ 49 h 84"/>
                  <a:gd name="T92" fmla="*/ 34 w 43"/>
                  <a:gd name="T93" fmla="*/ 49 h 84"/>
                  <a:gd name="T94" fmla="*/ 35 w 43"/>
                  <a:gd name="T95" fmla="*/ 49 h 84"/>
                  <a:gd name="T96" fmla="*/ 35 w 43"/>
                  <a:gd name="T97" fmla="*/ 49 h 84"/>
                  <a:gd name="T98" fmla="*/ 35 w 43"/>
                  <a:gd name="T99" fmla="*/ 49 h 84"/>
                  <a:gd name="T100" fmla="*/ 35 w 43"/>
                  <a:gd name="T101" fmla="*/ 49 h 84"/>
                  <a:gd name="T102" fmla="*/ 38 w 43"/>
                  <a:gd name="T103" fmla="*/ 49 h 84"/>
                  <a:gd name="T104" fmla="*/ 37 w 43"/>
                  <a:gd name="T105" fmla="*/ 53 h 84"/>
                  <a:gd name="T106" fmla="*/ 37 w 43"/>
                  <a:gd name="T107" fmla="*/ 58 h 84"/>
                  <a:gd name="T108" fmla="*/ 36 w 43"/>
                  <a:gd name="T109" fmla="*/ 62 h 84"/>
                  <a:gd name="T110" fmla="*/ 36 w 43"/>
                  <a:gd name="T111" fmla="*/ 68 h 84"/>
                  <a:gd name="T112" fmla="*/ 36 w 43"/>
                  <a:gd name="T113" fmla="*/ 70 h 84"/>
                  <a:gd name="T114" fmla="*/ 35 w 43"/>
                  <a:gd name="T115" fmla="*/ 74 h 84"/>
                  <a:gd name="T116" fmla="*/ 35 w 43"/>
                  <a:gd name="T117" fmla="*/ 76 h 84"/>
                  <a:gd name="T118" fmla="*/ 35 w 43"/>
                  <a:gd name="T119" fmla="*/ 8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" h="84">
                    <a:moveTo>
                      <a:pt x="35" y="80"/>
                    </a:moveTo>
                    <a:lnTo>
                      <a:pt x="32" y="80"/>
                    </a:lnTo>
                    <a:lnTo>
                      <a:pt x="30" y="80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4" y="82"/>
                    </a:lnTo>
                    <a:lnTo>
                      <a:pt x="22" y="82"/>
                    </a:lnTo>
                    <a:lnTo>
                      <a:pt x="20" y="84"/>
                    </a:lnTo>
                    <a:lnTo>
                      <a:pt x="19" y="84"/>
                    </a:lnTo>
                    <a:lnTo>
                      <a:pt x="14" y="84"/>
                    </a:lnTo>
                    <a:lnTo>
                      <a:pt x="9" y="82"/>
                    </a:lnTo>
                    <a:lnTo>
                      <a:pt x="6" y="78"/>
                    </a:lnTo>
                    <a:lnTo>
                      <a:pt x="4" y="74"/>
                    </a:lnTo>
                    <a:lnTo>
                      <a:pt x="1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1" y="37"/>
                    </a:lnTo>
                    <a:lnTo>
                      <a:pt x="4" y="27"/>
                    </a:lnTo>
                    <a:lnTo>
                      <a:pt x="6" y="19"/>
                    </a:lnTo>
                    <a:lnTo>
                      <a:pt x="9" y="14"/>
                    </a:lnTo>
                    <a:lnTo>
                      <a:pt x="13" y="10"/>
                    </a:lnTo>
                    <a:lnTo>
                      <a:pt x="18" y="4"/>
                    </a:lnTo>
                    <a:lnTo>
                      <a:pt x="23" y="2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9" y="4"/>
                    </a:lnTo>
                    <a:lnTo>
                      <a:pt x="40" y="8"/>
                    </a:lnTo>
                    <a:lnTo>
                      <a:pt x="43" y="8"/>
                    </a:lnTo>
                    <a:lnTo>
                      <a:pt x="43" y="10"/>
                    </a:lnTo>
                    <a:lnTo>
                      <a:pt x="43" y="12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0" y="16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2" y="6"/>
                    </a:lnTo>
                    <a:lnTo>
                      <a:pt x="19" y="8"/>
                    </a:lnTo>
                    <a:lnTo>
                      <a:pt x="15" y="10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6" y="45"/>
                    </a:lnTo>
                    <a:lnTo>
                      <a:pt x="6" y="53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7" y="70"/>
                    </a:lnTo>
                    <a:lnTo>
                      <a:pt x="9" y="74"/>
                    </a:lnTo>
                    <a:lnTo>
                      <a:pt x="12" y="78"/>
                    </a:lnTo>
                    <a:lnTo>
                      <a:pt x="15" y="80"/>
                    </a:lnTo>
                    <a:lnTo>
                      <a:pt x="20" y="80"/>
                    </a:lnTo>
                    <a:lnTo>
                      <a:pt x="21" y="80"/>
                    </a:lnTo>
                    <a:lnTo>
                      <a:pt x="22" y="80"/>
                    </a:lnTo>
                    <a:lnTo>
                      <a:pt x="23" y="80"/>
                    </a:lnTo>
                    <a:lnTo>
                      <a:pt x="24" y="80"/>
                    </a:lnTo>
                    <a:lnTo>
                      <a:pt x="26" y="80"/>
                    </a:lnTo>
                    <a:lnTo>
                      <a:pt x="28" y="78"/>
                    </a:lnTo>
                    <a:lnTo>
                      <a:pt x="29" y="76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0" y="74"/>
                    </a:lnTo>
                    <a:lnTo>
                      <a:pt x="30" y="74"/>
                    </a:lnTo>
                    <a:lnTo>
                      <a:pt x="30" y="72"/>
                    </a:lnTo>
                    <a:lnTo>
                      <a:pt x="31" y="70"/>
                    </a:lnTo>
                    <a:lnTo>
                      <a:pt x="31" y="68"/>
                    </a:lnTo>
                    <a:lnTo>
                      <a:pt x="31" y="66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1" y="62"/>
                    </a:lnTo>
                    <a:lnTo>
                      <a:pt x="31" y="60"/>
                    </a:lnTo>
                    <a:lnTo>
                      <a:pt x="32" y="58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2" y="53"/>
                    </a:lnTo>
                    <a:lnTo>
                      <a:pt x="32" y="49"/>
                    </a:lnTo>
                    <a:lnTo>
                      <a:pt x="32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7" y="49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7" y="53"/>
                    </a:lnTo>
                    <a:lnTo>
                      <a:pt x="37" y="57"/>
                    </a:lnTo>
                    <a:lnTo>
                      <a:pt x="37" y="58"/>
                    </a:lnTo>
                    <a:lnTo>
                      <a:pt x="37" y="60"/>
                    </a:lnTo>
                    <a:lnTo>
                      <a:pt x="36" y="62"/>
                    </a:lnTo>
                    <a:lnTo>
                      <a:pt x="36" y="66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5" y="74"/>
                    </a:lnTo>
                    <a:lnTo>
                      <a:pt x="35" y="74"/>
                    </a:lnTo>
                    <a:lnTo>
                      <a:pt x="35" y="76"/>
                    </a:lnTo>
                    <a:lnTo>
                      <a:pt x="35" y="78"/>
                    </a:lnTo>
                    <a:lnTo>
                      <a:pt x="35" y="80"/>
                    </a:lnTo>
                    <a:lnTo>
                      <a:pt x="35" y="8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54" name="Freeform 50"/>
              <p:cNvSpPr>
                <a:spLocks noEditPoints="1"/>
              </p:cNvSpPr>
              <p:nvPr/>
            </p:nvSpPr>
            <p:spPr bwMode="auto">
              <a:xfrm>
                <a:off x="5631" y="6138"/>
                <a:ext cx="35" cy="41"/>
              </a:xfrm>
              <a:custGeom>
                <a:avLst/>
                <a:gdLst>
                  <a:gd name="T0" fmla="*/ 15 w 35"/>
                  <a:gd name="T1" fmla="*/ 45 h 82"/>
                  <a:gd name="T2" fmla="*/ 15 w 35"/>
                  <a:gd name="T3" fmla="*/ 45 h 82"/>
                  <a:gd name="T4" fmla="*/ 16 w 35"/>
                  <a:gd name="T5" fmla="*/ 45 h 82"/>
                  <a:gd name="T6" fmla="*/ 18 w 35"/>
                  <a:gd name="T7" fmla="*/ 45 h 82"/>
                  <a:gd name="T8" fmla="*/ 18 w 35"/>
                  <a:gd name="T9" fmla="*/ 45 h 82"/>
                  <a:gd name="T10" fmla="*/ 21 w 35"/>
                  <a:gd name="T11" fmla="*/ 45 h 82"/>
                  <a:gd name="T12" fmla="*/ 23 w 35"/>
                  <a:gd name="T13" fmla="*/ 45 h 82"/>
                  <a:gd name="T14" fmla="*/ 26 w 35"/>
                  <a:gd name="T15" fmla="*/ 45 h 82"/>
                  <a:gd name="T16" fmla="*/ 25 w 35"/>
                  <a:gd name="T17" fmla="*/ 41 h 82"/>
                  <a:gd name="T18" fmla="*/ 25 w 35"/>
                  <a:gd name="T19" fmla="*/ 37 h 82"/>
                  <a:gd name="T20" fmla="*/ 24 w 35"/>
                  <a:gd name="T21" fmla="*/ 35 h 82"/>
                  <a:gd name="T22" fmla="*/ 24 w 35"/>
                  <a:gd name="T23" fmla="*/ 27 h 82"/>
                  <a:gd name="T24" fmla="*/ 23 w 35"/>
                  <a:gd name="T25" fmla="*/ 17 h 82"/>
                  <a:gd name="T26" fmla="*/ 0 w 35"/>
                  <a:gd name="T27" fmla="*/ 82 h 82"/>
                  <a:gd name="T28" fmla="*/ 7 w 35"/>
                  <a:gd name="T29" fmla="*/ 60 h 82"/>
                  <a:gd name="T30" fmla="*/ 14 w 35"/>
                  <a:gd name="T31" fmla="*/ 41 h 82"/>
                  <a:gd name="T32" fmla="*/ 19 w 35"/>
                  <a:gd name="T33" fmla="*/ 19 h 82"/>
                  <a:gd name="T34" fmla="*/ 25 w 35"/>
                  <a:gd name="T35" fmla="*/ 0 h 82"/>
                  <a:gd name="T36" fmla="*/ 27 w 35"/>
                  <a:gd name="T37" fmla="*/ 10 h 82"/>
                  <a:gd name="T38" fmla="*/ 30 w 35"/>
                  <a:gd name="T39" fmla="*/ 33 h 82"/>
                  <a:gd name="T40" fmla="*/ 31 w 35"/>
                  <a:gd name="T41" fmla="*/ 53 h 82"/>
                  <a:gd name="T42" fmla="*/ 34 w 35"/>
                  <a:gd name="T43" fmla="*/ 72 h 82"/>
                  <a:gd name="T44" fmla="*/ 35 w 35"/>
                  <a:gd name="T45" fmla="*/ 82 h 82"/>
                  <a:gd name="T46" fmla="*/ 34 w 35"/>
                  <a:gd name="T47" fmla="*/ 82 h 82"/>
                  <a:gd name="T48" fmla="*/ 34 w 35"/>
                  <a:gd name="T49" fmla="*/ 82 h 82"/>
                  <a:gd name="T50" fmla="*/ 32 w 35"/>
                  <a:gd name="T51" fmla="*/ 82 h 82"/>
                  <a:gd name="T52" fmla="*/ 32 w 35"/>
                  <a:gd name="T53" fmla="*/ 82 h 82"/>
                  <a:gd name="T54" fmla="*/ 31 w 35"/>
                  <a:gd name="T55" fmla="*/ 82 h 82"/>
                  <a:gd name="T56" fmla="*/ 31 w 35"/>
                  <a:gd name="T57" fmla="*/ 82 h 82"/>
                  <a:gd name="T58" fmla="*/ 30 w 35"/>
                  <a:gd name="T59" fmla="*/ 82 h 82"/>
                  <a:gd name="T60" fmla="*/ 30 w 35"/>
                  <a:gd name="T61" fmla="*/ 78 h 82"/>
                  <a:gd name="T62" fmla="*/ 29 w 35"/>
                  <a:gd name="T63" fmla="*/ 72 h 82"/>
                  <a:gd name="T64" fmla="*/ 27 w 35"/>
                  <a:gd name="T65" fmla="*/ 66 h 82"/>
                  <a:gd name="T66" fmla="*/ 27 w 35"/>
                  <a:gd name="T67" fmla="*/ 58 h 82"/>
                  <a:gd name="T68" fmla="*/ 26 w 35"/>
                  <a:gd name="T69" fmla="*/ 53 h 82"/>
                  <a:gd name="T70" fmla="*/ 25 w 35"/>
                  <a:gd name="T71" fmla="*/ 53 h 82"/>
                  <a:gd name="T72" fmla="*/ 24 w 35"/>
                  <a:gd name="T73" fmla="*/ 53 h 82"/>
                  <a:gd name="T74" fmla="*/ 22 w 35"/>
                  <a:gd name="T75" fmla="*/ 51 h 82"/>
                  <a:gd name="T76" fmla="*/ 19 w 35"/>
                  <a:gd name="T77" fmla="*/ 49 h 82"/>
                  <a:gd name="T78" fmla="*/ 17 w 35"/>
                  <a:gd name="T79" fmla="*/ 49 h 82"/>
                  <a:gd name="T80" fmla="*/ 15 w 35"/>
                  <a:gd name="T81" fmla="*/ 49 h 82"/>
                  <a:gd name="T82" fmla="*/ 14 w 35"/>
                  <a:gd name="T83" fmla="*/ 51 h 82"/>
                  <a:gd name="T84" fmla="*/ 13 w 35"/>
                  <a:gd name="T85" fmla="*/ 53 h 82"/>
                  <a:gd name="T86" fmla="*/ 10 w 35"/>
                  <a:gd name="T87" fmla="*/ 58 h 82"/>
                  <a:gd name="T88" fmla="*/ 8 w 35"/>
                  <a:gd name="T89" fmla="*/ 64 h 82"/>
                  <a:gd name="T90" fmla="*/ 6 w 35"/>
                  <a:gd name="T91" fmla="*/ 72 h 82"/>
                  <a:gd name="T92" fmla="*/ 3 w 35"/>
                  <a:gd name="T93" fmla="*/ 82 h 82"/>
                  <a:gd name="T94" fmla="*/ 3 w 35"/>
                  <a:gd name="T95" fmla="*/ 82 h 82"/>
                  <a:gd name="T96" fmla="*/ 2 w 35"/>
                  <a:gd name="T97" fmla="*/ 82 h 82"/>
                  <a:gd name="T98" fmla="*/ 2 w 35"/>
                  <a:gd name="T99" fmla="*/ 82 h 82"/>
                  <a:gd name="T100" fmla="*/ 1 w 35"/>
                  <a:gd name="T101" fmla="*/ 82 h 82"/>
                  <a:gd name="T102" fmla="*/ 1 w 35"/>
                  <a:gd name="T103" fmla="*/ 82 h 82"/>
                  <a:gd name="T104" fmla="*/ 1 w 35"/>
                  <a:gd name="T105" fmla="*/ 82 h 82"/>
                  <a:gd name="T106" fmla="*/ 1 w 35"/>
                  <a:gd name="T107" fmla="*/ 82 h 82"/>
                  <a:gd name="T108" fmla="*/ 0 w 35"/>
                  <a:gd name="T10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" h="82">
                    <a:moveTo>
                      <a:pt x="15" y="45"/>
                    </a:moveTo>
                    <a:lnTo>
                      <a:pt x="15" y="45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21" y="45"/>
                    </a:lnTo>
                    <a:lnTo>
                      <a:pt x="22" y="45"/>
                    </a:lnTo>
                    <a:lnTo>
                      <a:pt x="23" y="45"/>
                    </a:lnTo>
                    <a:lnTo>
                      <a:pt x="24" y="45"/>
                    </a:lnTo>
                    <a:lnTo>
                      <a:pt x="26" y="45"/>
                    </a:lnTo>
                    <a:lnTo>
                      <a:pt x="26" y="45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37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1"/>
                    </a:lnTo>
                    <a:lnTo>
                      <a:pt x="24" y="27"/>
                    </a:lnTo>
                    <a:lnTo>
                      <a:pt x="24" y="23"/>
                    </a:lnTo>
                    <a:lnTo>
                      <a:pt x="23" y="17"/>
                    </a:lnTo>
                    <a:lnTo>
                      <a:pt x="15" y="45"/>
                    </a:lnTo>
                    <a:close/>
                    <a:moveTo>
                      <a:pt x="0" y="82"/>
                    </a:moveTo>
                    <a:lnTo>
                      <a:pt x="3" y="70"/>
                    </a:lnTo>
                    <a:lnTo>
                      <a:pt x="7" y="60"/>
                    </a:lnTo>
                    <a:lnTo>
                      <a:pt x="10" y="51"/>
                    </a:lnTo>
                    <a:lnTo>
                      <a:pt x="14" y="41"/>
                    </a:lnTo>
                    <a:lnTo>
                      <a:pt x="17" y="31"/>
                    </a:lnTo>
                    <a:lnTo>
                      <a:pt x="19" y="19"/>
                    </a:lnTo>
                    <a:lnTo>
                      <a:pt x="23" y="1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0"/>
                    </a:lnTo>
                    <a:lnTo>
                      <a:pt x="29" y="21"/>
                    </a:lnTo>
                    <a:lnTo>
                      <a:pt x="30" y="33"/>
                    </a:lnTo>
                    <a:lnTo>
                      <a:pt x="30" y="43"/>
                    </a:lnTo>
                    <a:lnTo>
                      <a:pt x="31" y="53"/>
                    </a:lnTo>
                    <a:lnTo>
                      <a:pt x="33" y="62"/>
                    </a:lnTo>
                    <a:lnTo>
                      <a:pt x="34" y="7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4" y="82"/>
                    </a:lnTo>
                    <a:lnTo>
                      <a:pt x="34" y="82"/>
                    </a:lnTo>
                    <a:lnTo>
                      <a:pt x="34" y="82"/>
                    </a:lnTo>
                    <a:lnTo>
                      <a:pt x="33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78"/>
                    </a:lnTo>
                    <a:lnTo>
                      <a:pt x="30" y="76"/>
                    </a:lnTo>
                    <a:lnTo>
                      <a:pt x="29" y="72"/>
                    </a:lnTo>
                    <a:lnTo>
                      <a:pt x="29" y="70"/>
                    </a:lnTo>
                    <a:lnTo>
                      <a:pt x="27" y="66"/>
                    </a:lnTo>
                    <a:lnTo>
                      <a:pt x="27" y="62"/>
                    </a:lnTo>
                    <a:lnTo>
                      <a:pt x="27" y="58"/>
                    </a:lnTo>
                    <a:lnTo>
                      <a:pt x="27" y="55"/>
                    </a:lnTo>
                    <a:lnTo>
                      <a:pt x="26" y="53"/>
                    </a:lnTo>
                    <a:lnTo>
                      <a:pt x="26" y="53"/>
                    </a:lnTo>
                    <a:lnTo>
                      <a:pt x="25" y="53"/>
                    </a:lnTo>
                    <a:lnTo>
                      <a:pt x="24" y="53"/>
                    </a:lnTo>
                    <a:lnTo>
                      <a:pt x="24" y="53"/>
                    </a:lnTo>
                    <a:lnTo>
                      <a:pt x="23" y="53"/>
                    </a:lnTo>
                    <a:lnTo>
                      <a:pt x="22" y="51"/>
                    </a:lnTo>
                    <a:lnTo>
                      <a:pt x="21" y="49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7" y="49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4" y="51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1" y="55"/>
                    </a:lnTo>
                    <a:lnTo>
                      <a:pt x="10" y="58"/>
                    </a:lnTo>
                    <a:lnTo>
                      <a:pt x="9" y="60"/>
                    </a:lnTo>
                    <a:lnTo>
                      <a:pt x="8" y="64"/>
                    </a:lnTo>
                    <a:lnTo>
                      <a:pt x="7" y="68"/>
                    </a:lnTo>
                    <a:lnTo>
                      <a:pt x="6" y="72"/>
                    </a:lnTo>
                    <a:lnTo>
                      <a:pt x="5" y="78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55" name="Freeform 51"/>
              <p:cNvSpPr>
                <a:spLocks/>
              </p:cNvSpPr>
              <p:nvPr/>
            </p:nvSpPr>
            <p:spPr bwMode="auto">
              <a:xfrm>
                <a:off x="5672" y="6137"/>
                <a:ext cx="40" cy="42"/>
              </a:xfrm>
              <a:custGeom>
                <a:avLst/>
                <a:gdLst>
                  <a:gd name="T0" fmla="*/ 1 w 40"/>
                  <a:gd name="T1" fmla="*/ 76 h 84"/>
                  <a:gd name="T2" fmla="*/ 2 w 40"/>
                  <a:gd name="T3" fmla="*/ 58 h 84"/>
                  <a:gd name="T4" fmla="*/ 5 w 40"/>
                  <a:gd name="T5" fmla="*/ 41 h 84"/>
                  <a:gd name="T6" fmla="*/ 6 w 40"/>
                  <a:gd name="T7" fmla="*/ 23 h 84"/>
                  <a:gd name="T8" fmla="*/ 8 w 40"/>
                  <a:gd name="T9" fmla="*/ 0 h 84"/>
                  <a:gd name="T10" fmla="*/ 12 w 40"/>
                  <a:gd name="T11" fmla="*/ 8 h 84"/>
                  <a:gd name="T12" fmla="*/ 16 w 40"/>
                  <a:gd name="T13" fmla="*/ 23 h 84"/>
                  <a:gd name="T14" fmla="*/ 22 w 40"/>
                  <a:gd name="T15" fmla="*/ 39 h 84"/>
                  <a:gd name="T16" fmla="*/ 29 w 40"/>
                  <a:gd name="T17" fmla="*/ 57 h 84"/>
                  <a:gd name="T18" fmla="*/ 32 w 40"/>
                  <a:gd name="T19" fmla="*/ 64 h 84"/>
                  <a:gd name="T20" fmla="*/ 32 w 40"/>
                  <a:gd name="T21" fmla="*/ 62 h 84"/>
                  <a:gd name="T22" fmla="*/ 32 w 40"/>
                  <a:gd name="T23" fmla="*/ 60 h 84"/>
                  <a:gd name="T24" fmla="*/ 32 w 40"/>
                  <a:gd name="T25" fmla="*/ 57 h 84"/>
                  <a:gd name="T26" fmla="*/ 33 w 40"/>
                  <a:gd name="T27" fmla="*/ 49 h 84"/>
                  <a:gd name="T28" fmla="*/ 35 w 40"/>
                  <a:gd name="T29" fmla="*/ 33 h 84"/>
                  <a:gd name="T30" fmla="*/ 37 w 40"/>
                  <a:gd name="T31" fmla="*/ 21 h 84"/>
                  <a:gd name="T32" fmla="*/ 37 w 40"/>
                  <a:gd name="T33" fmla="*/ 8 h 84"/>
                  <a:gd name="T34" fmla="*/ 38 w 40"/>
                  <a:gd name="T35" fmla="*/ 2 h 84"/>
                  <a:gd name="T36" fmla="*/ 38 w 40"/>
                  <a:gd name="T37" fmla="*/ 2 h 84"/>
                  <a:gd name="T38" fmla="*/ 38 w 40"/>
                  <a:gd name="T39" fmla="*/ 2 h 84"/>
                  <a:gd name="T40" fmla="*/ 39 w 40"/>
                  <a:gd name="T41" fmla="*/ 2 h 84"/>
                  <a:gd name="T42" fmla="*/ 39 w 40"/>
                  <a:gd name="T43" fmla="*/ 2 h 84"/>
                  <a:gd name="T44" fmla="*/ 39 w 40"/>
                  <a:gd name="T45" fmla="*/ 2 h 84"/>
                  <a:gd name="T46" fmla="*/ 39 w 40"/>
                  <a:gd name="T47" fmla="*/ 2 h 84"/>
                  <a:gd name="T48" fmla="*/ 40 w 40"/>
                  <a:gd name="T49" fmla="*/ 2 h 84"/>
                  <a:gd name="T50" fmla="*/ 39 w 40"/>
                  <a:gd name="T51" fmla="*/ 10 h 84"/>
                  <a:gd name="T52" fmla="*/ 38 w 40"/>
                  <a:gd name="T53" fmla="*/ 25 h 84"/>
                  <a:gd name="T54" fmla="*/ 37 w 40"/>
                  <a:gd name="T55" fmla="*/ 37 h 84"/>
                  <a:gd name="T56" fmla="*/ 36 w 40"/>
                  <a:gd name="T57" fmla="*/ 51 h 84"/>
                  <a:gd name="T58" fmla="*/ 35 w 40"/>
                  <a:gd name="T59" fmla="*/ 58 h 84"/>
                  <a:gd name="T60" fmla="*/ 35 w 40"/>
                  <a:gd name="T61" fmla="*/ 64 h 84"/>
                  <a:gd name="T62" fmla="*/ 33 w 40"/>
                  <a:gd name="T63" fmla="*/ 72 h 84"/>
                  <a:gd name="T64" fmla="*/ 33 w 40"/>
                  <a:gd name="T65" fmla="*/ 80 h 84"/>
                  <a:gd name="T66" fmla="*/ 32 w 40"/>
                  <a:gd name="T67" fmla="*/ 84 h 84"/>
                  <a:gd name="T68" fmla="*/ 30 w 40"/>
                  <a:gd name="T69" fmla="*/ 76 h 84"/>
                  <a:gd name="T70" fmla="*/ 27 w 40"/>
                  <a:gd name="T71" fmla="*/ 70 h 84"/>
                  <a:gd name="T72" fmla="*/ 23 w 40"/>
                  <a:gd name="T73" fmla="*/ 62 h 84"/>
                  <a:gd name="T74" fmla="*/ 20 w 40"/>
                  <a:gd name="T75" fmla="*/ 51 h 84"/>
                  <a:gd name="T76" fmla="*/ 8 w 40"/>
                  <a:gd name="T77" fmla="*/ 21 h 84"/>
                  <a:gd name="T78" fmla="*/ 8 w 40"/>
                  <a:gd name="T79" fmla="*/ 27 h 84"/>
                  <a:gd name="T80" fmla="*/ 7 w 40"/>
                  <a:gd name="T81" fmla="*/ 31 h 84"/>
                  <a:gd name="T82" fmla="*/ 7 w 40"/>
                  <a:gd name="T83" fmla="*/ 37 h 84"/>
                  <a:gd name="T84" fmla="*/ 7 w 40"/>
                  <a:gd name="T85" fmla="*/ 39 h 84"/>
                  <a:gd name="T86" fmla="*/ 6 w 40"/>
                  <a:gd name="T87" fmla="*/ 49 h 84"/>
                  <a:gd name="T88" fmla="*/ 5 w 40"/>
                  <a:gd name="T89" fmla="*/ 62 h 84"/>
                  <a:gd name="T90" fmla="*/ 4 w 40"/>
                  <a:gd name="T91" fmla="*/ 76 h 84"/>
                  <a:gd name="T92" fmla="*/ 2 w 40"/>
                  <a:gd name="T93" fmla="*/ 84 h 84"/>
                  <a:gd name="T94" fmla="*/ 1 w 40"/>
                  <a:gd name="T95" fmla="*/ 84 h 84"/>
                  <a:gd name="T96" fmla="*/ 1 w 40"/>
                  <a:gd name="T97" fmla="*/ 84 h 84"/>
                  <a:gd name="T98" fmla="*/ 0 w 40"/>
                  <a:gd name="T99" fmla="*/ 84 h 84"/>
                  <a:gd name="T100" fmla="*/ 0 w 40"/>
                  <a:gd name="T101" fmla="*/ 84 h 84"/>
                  <a:gd name="T102" fmla="*/ 0 w 40"/>
                  <a:gd name="T103" fmla="*/ 84 h 84"/>
                  <a:gd name="T104" fmla="*/ 0 w 40"/>
                  <a:gd name="T105" fmla="*/ 84 h 84"/>
                  <a:gd name="T106" fmla="*/ 0 w 40"/>
                  <a:gd name="T10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" h="84">
                    <a:moveTo>
                      <a:pt x="0" y="84"/>
                    </a:moveTo>
                    <a:lnTo>
                      <a:pt x="1" y="76"/>
                    </a:lnTo>
                    <a:lnTo>
                      <a:pt x="2" y="68"/>
                    </a:lnTo>
                    <a:lnTo>
                      <a:pt x="2" y="58"/>
                    </a:lnTo>
                    <a:lnTo>
                      <a:pt x="4" y="51"/>
                    </a:lnTo>
                    <a:lnTo>
                      <a:pt x="5" y="41"/>
                    </a:lnTo>
                    <a:lnTo>
                      <a:pt x="6" y="31"/>
                    </a:lnTo>
                    <a:lnTo>
                      <a:pt x="6" y="23"/>
                    </a:lnTo>
                    <a:lnTo>
                      <a:pt x="7" y="14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8"/>
                    </a:lnTo>
                    <a:lnTo>
                      <a:pt x="14" y="16"/>
                    </a:lnTo>
                    <a:lnTo>
                      <a:pt x="16" y="23"/>
                    </a:lnTo>
                    <a:lnTo>
                      <a:pt x="19" y="31"/>
                    </a:lnTo>
                    <a:lnTo>
                      <a:pt x="22" y="39"/>
                    </a:lnTo>
                    <a:lnTo>
                      <a:pt x="25" y="47"/>
                    </a:lnTo>
                    <a:lnTo>
                      <a:pt x="29" y="57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7"/>
                    </a:lnTo>
                    <a:lnTo>
                      <a:pt x="33" y="55"/>
                    </a:lnTo>
                    <a:lnTo>
                      <a:pt x="33" y="49"/>
                    </a:lnTo>
                    <a:lnTo>
                      <a:pt x="35" y="41"/>
                    </a:lnTo>
                    <a:lnTo>
                      <a:pt x="35" y="33"/>
                    </a:lnTo>
                    <a:lnTo>
                      <a:pt x="36" y="27"/>
                    </a:lnTo>
                    <a:lnTo>
                      <a:pt x="37" y="21"/>
                    </a:lnTo>
                    <a:lnTo>
                      <a:pt x="37" y="14"/>
                    </a:lnTo>
                    <a:lnTo>
                      <a:pt x="37" y="8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39" y="10"/>
                    </a:lnTo>
                    <a:lnTo>
                      <a:pt x="39" y="18"/>
                    </a:lnTo>
                    <a:lnTo>
                      <a:pt x="38" y="25"/>
                    </a:lnTo>
                    <a:lnTo>
                      <a:pt x="38" y="31"/>
                    </a:lnTo>
                    <a:lnTo>
                      <a:pt x="37" y="37"/>
                    </a:lnTo>
                    <a:lnTo>
                      <a:pt x="37" y="43"/>
                    </a:lnTo>
                    <a:lnTo>
                      <a:pt x="36" y="51"/>
                    </a:lnTo>
                    <a:lnTo>
                      <a:pt x="35" y="57"/>
                    </a:lnTo>
                    <a:lnTo>
                      <a:pt x="35" y="58"/>
                    </a:lnTo>
                    <a:lnTo>
                      <a:pt x="35" y="62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3" y="72"/>
                    </a:lnTo>
                    <a:lnTo>
                      <a:pt x="33" y="76"/>
                    </a:lnTo>
                    <a:lnTo>
                      <a:pt x="33" y="80"/>
                    </a:lnTo>
                    <a:lnTo>
                      <a:pt x="32" y="84"/>
                    </a:lnTo>
                    <a:lnTo>
                      <a:pt x="32" y="84"/>
                    </a:lnTo>
                    <a:lnTo>
                      <a:pt x="31" y="80"/>
                    </a:lnTo>
                    <a:lnTo>
                      <a:pt x="30" y="76"/>
                    </a:lnTo>
                    <a:lnTo>
                      <a:pt x="28" y="74"/>
                    </a:lnTo>
                    <a:lnTo>
                      <a:pt x="27" y="70"/>
                    </a:lnTo>
                    <a:lnTo>
                      <a:pt x="25" y="66"/>
                    </a:lnTo>
                    <a:lnTo>
                      <a:pt x="23" y="62"/>
                    </a:lnTo>
                    <a:lnTo>
                      <a:pt x="22" y="57"/>
                    </a:lnTo>
                    <a:lnTo>
                      <a:pt x="20" y="5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8" y="27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7" y="35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9"/>
                    </a:lnTo>
                    <a:lnTo>
                      <a:pt x="6" y="43"/>
                    </a:lnTo>
                    <a:lnTo>
                      <a:pt x="6" y="49"/>
                    </a:lnTo>
                    <a:lnTo>
                      <a:pt x="5" y="57"/>
                    </a:lnTo>
                    <a:lnTo>
                      <a:pt x="5" y="62"/>
                    </a:lnTo>
                    <a:lnTo>
                      <a:pt x="4" y="68"/>
                    </a:lnTo>
                    <a:lnTo>
                      <a:pt x="4" y="76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56" name="Freeform 52"/>
              <p:cNvSpPr>
                <a:spLocks/>
              </p:cNvSpPr>
              <p:nvPr/>
            </p:nvSpPr>
            <p:spPr bwMode="auto">
              <a:xfrm>
                <a:off x="5716" y="6138"/>
                <a:ext cx="12" cy="41"/>
              </a:xfrm>
              <a:custGeom>
                <a:avLst/>
                <a:gdLst>
                  <a:gd name="T0" fmla="*/ 0 w 12"/>
                  <a:gd name="T1" fmla="*/ 78 h 82"/>
                  <a:gd name="T2" fmla="*/ 0 w 12"/>
                  <a:gd name="T3" fmla="*/ 72 h 82"/>
                  <a:gd name="T4" fmla="*/ 1 w 12"/>
                  <a:gd name="T5" fmla="*/ 66 h 82"/>
                  <a:gd name="T6" fmla="*/ 2 w 12"/>
                  <a:gd name="T7" fmla="*/ 56 h 82"/>
                  <a:gd name="T8" fmla="*/ 3 w 12"/>
                  <a:gd name="T9" fmla="*/ 43 h 82"/>
                  <a:gd name="T10" fmla="*/ 4 w 12"/>
                  <a:gd name="T11" fmla="*/ 25 h 82"/>
                  <a:gd name="T12" fmla="*/ 5 w 12"/>
                  <a:gd name="T13" fmla="*/ 16 h 82"/>
                  <a:gd name="T14" fmla="*/ 7 w 12"/>
                  <a:gd name="T15" fmla="*/ 8 h 82"/>
                  <a:gd name="T16" fmla="*/ 8 w 12"/>
                  <a:gd name="T17" fmla="*/ 0 h 82"/>
                  <a:gd name="T18" fmla="*/ 8 w 12"/>
                  <a:gd name="T19" fmla="*/ 0 h 82"/>
                  <a:gd name="T20" fmla="*/ 8 w 12"/>
                  <a:gd name="T21" fmla="*/ 0 h 82"/>
                  <a:gd name="T22" fmla="*/ 9 w 12"/>
                  <a:gd name="T23" fmla="*/ 0 h 82"/>
                  <a:gd name="T24" fmla="*/ 9 w 12"/>
                  <a:gd name="T25" fmla="*/ 0 h 82"/>
                  <a:gd name="T26" fmla="*/ 10 w 12"/>
                  <a:gd name="T27" fmla="*/ 0 h 82"/>
                  <a:gd name="T28" fmla="*/ 10 w 12"/>
                  <a:gd name="T29" fmla="*/ 0 h 82"/>
                  <a:gd name="T30" fmla="*/ 11 w 12"/>
                  <a:gd name="T31" fmla="*/ 0 h 82"/>
                  <a:gd name="T32" fmla="*/ 12 w 12"/>
                  <a:gd name="T33" fmla="*/ 0 h 82"/>
                  <a:gd name="T34" fmla="*/ 12 w 12"/>
                  <a:gd name="T35" fmla="*/ 6 h 82"/>
                  <a:gd name="T36" fmla="*/ 11 w 12"/>
                  <a:gd name="T37" fmla="*/ 10 h 82"/>
                  <a:gd name="T38" fmla="*/ 11 w 12"/>
                  <a:gd name="T39" fmla="*/ 17 h 82"/>
                  <a:gd name="T40" fmla="*/ 10 w 12"/>
                  <a:gd name="T41" fmla="*/ 25 h 82"/>
                  <a:gd name="T42" fmla="*/ 7 w 12"/>
                  <a:gd name="T43" fmla="*/ 62 h 82"/>
                  <a:gd name="T44" fmla="*/ 5 w 12"/>
                  <a:gd name="T45" fmla="*/ 68 h 82"/>
                  <a:gd name="T46" fmla="*/ 5 w 12"/>
                  <a:gd name="T47" fmla="*/ 74 h 82"/>
                  <a:gd name="T48" fmla="*/ 4 w 12"/>
                  <a:gd name="T49" fmla="*/ 80 h 82"/>
                  <a:gd name="T50" fmla="*/ 4 w 12"/>
                  <a:gd name="T51" fmla="*/ 82 h 82"/>
                  <a:gd name="T52" fmla="*/ 4 w 12"/>
                  <a:gd name="T53" fmla="*/ 82 h 82"/>
                  <a:gd name="T54" fmla="*/ 3 w 12"/>
                  <a:gd name="T55" fmla="*/ 82 h 82"/>
                  <a:gd name="T56" fmla="*/ 2 w 12"/>
                  <a:gd name="T57" fmla="*/ 82 h 82"/>
                  <a:gd name="T58" fmla="*/ 1 w 12"/>
                  <a:gd name="T59" fmla="*/ 82 h 82"/>
                  <a:gd name="T60" fmla="*/ 1 w 12"/>
                  <a:gd name="T61" fmla="*/ 82 h 82"/>
                  <a:gd name="T62" fmla="*/ 0 w 12"/>
                  <a:gd name="T63" fmla="*/ 82 h 82"/>
                  <a:gd name="T64" fmla="*/ 0 w 12"/>
                  <a:gd name="T65" fmla="*/ 82 h 82"/>
                  <a:gd name="T66" fmla="*/ 0 w 12"/>
                  <a:gd name="T6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" h="82">
                    <a:moveTo>
                      <a:pt x="0" y="82"/>
                    </a:moveTo>
                    <a:lnTo>
                      <a:pt x="0" y="78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2" y="62"/>
                    </a:lnTo>
                    <a:lnTo>
                      <a:pt x="2" y="56"/>
                    </a:lnTo>
                    <a:lnTo>
                      <a:pt x="2" y="53"/>
                    </a:lnTo>
                    <a:lnTo>
                      <a:pt x="3" y="43"/>
                    </a:lnTo>
                    <a:lnTo>
                      <a:pt x="4" y="35"/>
                    </a:lnTo>
                    <a:lnTo>
                      <a:pt x="4" y="25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7" y="12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8" y="43"/>
                    </a:lnTo>
                    <a:lnTo>
                      <a:pt x="7" y="62"/>
                    </a:lnTo>
                    <a:lnTo>
                      <a:pt x="5" y="66"/>
                    </a:lnTo>
                    <a:lnTo>
                      <a:pt x="5" y="68"/>
                    </a:lnTo>
                    <a:lnTo>
                      <a:pt x="5" y="72"/>
                    </a:lnTo>
                    <a:lnTo>
                      <a:pt x="5" y="74"/>
                    </a:lnTo>
                    <a:lnTo>
                      <a:pt x="4" y="76"/>
                    </a:lnTo>
                    <a:lnTo>
                      <a:pt x="4" y="80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57" name="Freeform 53"/>
              <p:cNvSpPr>
                <a:spLocks/>
              </p:cNvSpPr>
              <p:nvPr/>
            </p:nvSpPr>
            <p:spPr bwMode="auto">
              <a:xfrm>
                <a:off x="5728" y="6137"/>
                <a:ext cx="30" cy="42"/>
              </a:xfrm>
              <a:custGeom>
                <a:avLst/>
                <a:gdLst>
                  <a:gd name="T0" fmla="*/ 0 w 30"/>
                  <a:gd name="T1" fmla="*/ 78 h 84"/>
                  <a:gd name="T2" fmla="*/ 1 w 30"/>
                  <a:gd name="T3" fmla="*/ 74 h 84"/>
                  <a:gd name="T4" fmla="*/ 1 w 30"/>
                  <a:gd name="T5" fmla="*/ 70 h 84"/>
                  <a:gd name="T6" fmla="*/ 4 w 30"/>
                  <a:gd name="T7" fmla="*/ 66 h 84"/>
                  <a:gd name="T8" fmla="*/ 4 w 30"/>
                  <a:gd name="T9" fmla="*/ 68 h 84"/>
                  <a:gd name="T10" fmla="*/ 5 w 30"/>
                  <a:gd name="T11" fmla="*/ 74 h 84"/>
                  <a:gd name="T12" fmla="*/ 7 w 30"/>
                  <a:gd name="T13" fmla="*/ 78 h 84"/>
                  <a:gd name="T14" fmla="*/ 9 w 30"/>
                  <a:gd name="T15" fmla="*/ 80 h 84"/>
                  <a:gd name="T16" fmla="*/ 13 w 30"/>
                  <a:gd name="T17" fmla="*/ 80 h 84"/>
                  <a:gd name="T18" fmla="*/ 16 w 30"/>
                  <a:gd name="T19" fmla="*/ 78 h 84"/>
                  <a:gd name="T20" fmla="*/ 20 w 30"/>
                  <a:gd name="T21" fmla="*/ 72 h 84"/>
                  <a:gd name="T22" fmla="*/ 22 w 30"/>
                  <a:gd name="T23" fmla="*/ 66 h 84"/>
                  <a:gd name="T24" fmla="*/ 22 w 30"/>
                  <a:gd name="T25" fmla="*/ 60 h 84"/>
                  <a:gd name="T26" fmla="*/ 22 w 30"/>
                  <a:gd name="T27" fmla="*/ 57 h 84"/>
                  <a:gd name="T28" fmla="*/ 21 w 30"/>
                  <a:gd name="T29" fmla="*/ 53 h 84"/>
                  <a:gd name="T30" fmla="*/ 19 w 30"/>
                  <a:gd name="T31" fmla="*/ 47 h 84"/>
                  <a:gd name="T32" fmla="*/ 13 w 30"/>
                  <a:gd name="T33" fmla="*/ 45 h 84"/>
                  <a:gd name="T34" fmla="*/ 11 w 30"/>
                  <a:gd name="T35" fmla="*/ 41 h 84"/>
                  <a:gd name="T36" fmla="*/ 8 w 30"/>
                  <a:gd name="T37" fmla="*/ 37 h 84"/>
                  <a:gd name="T38" fmla="*/ 7 w 30"/>
                  <a:gd name="T39" fmla="*/ 29 h 84"/>
                  <a:gd name="T40" fmla="*/ 8 w 30"/>
                  <a:gd name="T41" fmla="*/ 23 h 84"/>
                  <a:gd name="T42" fmla="*/ 9 w 30"/>
                  <a:gd name="T43" fmla="*/ 16 h 84"/>
                  <a:gd name="T44" fmla="*/ 12 w 30"/>
                  <a:gd name="T45" fmla="*/ 8 h 84"/>
                  <a:gd name="T46" fmla="*/ 16 w 30"/>
                  <a:gd name="T47" fmla="*/ 4 h 84"/>
                  <a:gd name="T48" fmla="*/ 22 w 30"/>
                  <a:gd name="T49" fmla="*/ 0 h 84"/>
                  <a:gd name="T50" fmla="*/ 24 w 30"/>
                  <a:gd name="T51" fmla="*/ 0 h 84"/>
                  <a:gd name="T52" fmla="*/ 25 w 30"/>
                  <a:gd name="T53" fmla="*/ 0 h 84"/>
                  <a:gd name="T54" fmla="*/ 28 w 30"/>
                  <a:gd name="T55" fmla="*/ 2 h 84"/>
                  <a:gd name="T56" fmla="*/ 30 w 30"/>
                  <a:gd name="T57" fmla="*/ 6 h 84"/>
                  <a:gd name="T58" fmla="*/ 30 w 30"/>
                  <a:gd name="T59" fmla="*/ 8 h 84"/>
                  <a:gd name="T60" fmla="*/ 29 w 30"/>
                  <a:gd name="T61" fmla="*/ 10 h 84"/>
                  <a:gd name="T62" fmla="*/ 29 w 30"/>
                  <a:gd name="T63" fmla="*/ 12 h 84"/>
                  <a:gd name="T64" fmla="*/ 28 w 30"/>
                  <a:gd name="T65" fmla="*/ 14 h 84"/>
                  <a:gd name="T66" fmla="*/ 27 w 30"/>
                  <a:gd name="T67" fmla="*/ 10 h 84"/>
                  <a:gd name="T68" fmla="*/ 24 w 30"/>
                  <a:gd name="T69" fmla="*/ 8 h 84"/>
                  <a:gd name="T70" fmla="*/ 22 w 30"/>
                  <a:gd name="T71" fmla="*/ 6 h 84"/>
                  <a:gd name="T72" fmla="*/ 20 w 30"/>
                  <a:gd name="T73" fmla="*/ 6 h 84"/>
                  <a:gd name="T74" fmla="*/ 17 w 30"/>
                  <a:gd name="T75" fmla="*/ 6 h 84"/>
                  <a:gd name="T76" fmla="*/ 15 w 30"/>
                  <a:gd name="T77" fmla="*/ 8 h 84"/>
                  <a:gd name="T78" fmla="*/ 14 w 30"/>
                  <a:gd name="T79" fmla="*/ 14 h 84"/>
                  <a:gd name="T80" fmla="*/ 12 w 30"/>
                  <a:gd name="T81" fmla="*/ 19 h 84"/>
                  <a:gd name="T82" fmla="*/ 13 w 30"/>
                  <a:gd name="T83" fmla="*/ 25 h 84"/>
                  <a:gd name="T84" fmla="*/ 13 w 30"/>
                  <a:gd name="T85" fmla="*/ 27 h 84"/>
                  <a:gd name="T86" fmla="*/ 14 w 30"/>
                  <a:gd name="T87" fmla="*/ 31 h 84"/>
                  <a:gd name="T88" fmla="*/ 16 w 30"/>
                  <a:gd name="T89" fmla="*/ 35 h 84"/>
                  <a:gd name="T90" fmla="*/ 22 w 30"/>
                  <a:gd name="T91" fmla="*/ 39 h 84"/>
                  <a:gd name="T92" fmla="*/ 25 w 30"/>
                  <a:gd name="T93" fmla="*/ 45 h 84"/>
                  <a:gd name="T94" fmla="*/ 27 w 30"/>
                  <a:gd name="T95" fmla="*/ 49 h 84"/>
                  <a:gd name="T96" fmla="*/ 27 w 30"/>
                  <a:gd name="T97" fmla="*/ 57 h 84"/>
                  <a:gd name="T98" fmla="*/ 25 w 30"/>
                  <a:gd name="T99" fmla="*/ 64 h 84"/>
                  <a:gd name="T100" fmla="*/ 23 w 30"/>
                  <a:gd name="T101" fmla="*/ 72 h 84"/>
                  <a:gd name="T102" fmla="*/ 20 w 30"/>
                  <a:gd name="T103" fmla="*/ 78 h 84"/>
                  <a:gd name="T104" fmla="*/ 13 w 30"/>
                  <a:gd name="T105" fmla="*/ 84 h 84"/>
                  <a:gd name="T106" fmla="*/ 8 w 30"/>
                  <a:gd name="T107" fmla="*/ 84 h 84"/>
                  <a:gd name="T108" fmla="*/ 6 w 30"/>
                  <a:gd name="T109" fmla="*/ 84 h 84"/>
                  <a:gd name="T110" fmla="*/ 4 w 30"/>
                  <a:gd name="T111" fmla="*/ 84 h 84"/>
                  <a:gd name="T112" fmla="*/ 1 w 30"/>
                  <a:gd name="T113" fmla="*/ 80 h 84"/>
                  <a:gd name="T114" fmla="*/ 0 w 30"/>
                  <a:gd name="T115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" h="84">
                    <a:moveTo>
                      <a:pt x="0" y="78"/>
                    </a:moveTo>
                    <a:lnTo>
                      <a:pt x="0" y="78"/>
                    </a:lnTo>
                    <a:lnTo>
                      <a:pt x="1" y="76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4" y="66"/>
                    </a:lnTo>
                    <a:lnTo>
                      <a:pt x="4" y="64"/>
                    </a:lnTo>
                    <a:lnTo>
                      <a:pt x="4" y="68"/>
                    </a:lnTo>
                    <a:lnTo>
                      <a:pt x="5" y="70"/>
                    </a:lnTo>
                    <a:lnTo>
                      <a:pt x="5" y="74"/>
                    </a:lnTo>
                    <a:lnTo>
                      <a:pt x="6" y="76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9" y="80"/>
                    </a:lnTo>
                    <a:lnTo>
                      <a:pt x="11" y="80"/>
                    </a:lnTo>
                    <a:lnTo>
                      <a:pt x="13" y="80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7" y="76"/>
                    </a:lnTo>
                    <a:lnTo>
                      <a:pt x="20" y="72"/>
                    </a:lnTo>
                    <a:lnTo>
                      <a:pt x="21" y="68"/>
                    </a:lnTo>
                    <a:lnTo>
                      <a:pt x="22" y="66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8"/>
                    </a:lnTo>
                    <a:lnTo>
                      <a:pt x="22" y="57"/>
                    </a:lnTo>
                    <a:lnTo>
                      <a:pt x="22" y="55"/>
                    </a:lnTo>
                    <a:lnTo>
                      <a:pt x="21" y="53"/>
                    </a:lnTo>
                    <a:lnTo>
                      <a:pt x="20" y="49"/>
                    </a:lnTo>
                    <a:lnTo>
                      <a:pt x="19" y="47"/>
                    </a:lnTo>
                    <a:lnTo>
                      <a:pt x="17" y="47"/>
                    </a:lnTo>
                    <a:lnTo>
                      <a:pt x="13" y="45"/>
                    </a:lnTo>
                    <a:lnTo>
                      <a:pt x="12" y="43"/>
                    </a:lnTo>
                    <a:lnTo>
                      <a:pt x="11" y="41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7" y="33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8" y="23"/>
                    </a:lnTo>
                    <a:lnTo>
                      <a:pt x="8" y="19"/>
                    </a:lnTo>
                    <a:lnTo>
                      <a:pt x="9" y="16"/>
                    </a:lnTo>
                    <a:lnTo>
                      <a:pt x="11" y="12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2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3" y="16"/>
                    </a:lnTo>
                    <a:lnTo>
                      <a:pt x="12" y="19"/>
                    </a:lnTo>
                    <a:lnTo>
                      <a:pt x="12" y="21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9"/>
                    </a:lnTo>
                    <a:lnTo>
                      <a:pt x="14" y="31"/>
                    </a:lnTo>
                    <a:lnTo>
                      <a:pt x="15" y="33"/>
                    </a:lnTo>
                    <a:lnTo>
                      <a:pt x="16" y="35"/>
                    </a:lnTo>
                    <a:lnTo>
                      <a:pt x="21" y="37"/>
                    </a:lnTo>
                    <a:lnTo>
                      <a:pt x="22" y="39"/>
                    </a:lnTo>
                    <a:lnTo>
                      <a:pt x="24" y="41"/>
                    </a:lnTo>
                    <a:lnTo>
                      <a:pt x="25" y="45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7" y="53"/>
                    </a:lnTo>
                    <a:lnTo>
                      <a:pt x="27" y="57"/>
                    </a:lnTo>
                    <a:lnTo>
                      <a:pt x="27" y="58"/>
                    </a:lnTo>
                    <a:lnTo>
                      <a:pt x="25" y="64"/>
                    </a:lnTo>
                    <a:lnTo>
                      <a:pt x="24" y="68"/>
                    </a:lnTo>
                    <a:lnTo>
                      <a:pt x="23" y="72"/>
                    </a:lnTo>
                    <a:lnTo>
                      <a:pt x="22" y="76"/>
                    </a:lnTo>
                    <a:lnTo>
                      <a:pt x="20" y="78"/>
                    </a:lnTo>
                    <a:lnTo>
                      <a:pt x="16" y="82"/>
                    </a:lnTo>
                    <a:lnTo>
                      <a:pt x="13" y="84"/>
                    </a:lnTo>
                    <a:lnTo>
                      <a:pt x="9" y="84"/>
                    </a:lnTo>
                    <a:lnTo>
                      <a:pt x="8" y="84"/>
                    </a:lnTo>
                    <a:lnTo>
                      <a:pt x="7" y="84"/>
                    </a:lnTo>
                    <a:lnTo>
                      <a:pt x="6" y="84"/>
                    </a:lnTo>
                    <a:lnTo>
                      <a:pt x="5" y="84"/>
                    </a:lnTo>
                    <a:lnTo>
                      <a:pt x="4" y="84"/>
                    </a:lnTo>
                    <a:lnTo>
                      <a:pt x="3" y="82"/>
                    </a:lnTo>
                    <a:lnTo>
                      <a:pt x="1" y="80"/>
                    </a:lnTo>
                    <a:lnTo>
                      <a:pt x="0" y="8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58" name="Freeform 54"/>
              <p:cNvSpPr>
                <a:spLocks/>
              </p:cNvSpPr>
              <p:nvPr/>
            </p:nvSpPr>
            <p:spPr bwMode="auto">
              <a:xfrm>
                <a:off x="5755" y="6138"/>
                <a:ext cx="49" cy="41"/>
              </a:xfrm>
              <a:custGeom>
                <a:avLst/>
                <a:gdLst>
                  <a:gd name="T0" fmla="*/ 1 w 49"/>
                  <a:gd name="T1" fmla="*/ 76 h 82"/>
                  <a:gd name="T2" fmla="*/ 4 w 49"/>
                  <a:gd name="T3" fmla="*/ 62 h 82"/>
                  <a:gd name="T4" fmla="*/ 6 w 49"/>
                  <a:gd name="T5" fmla="*/ 45 h 82"/>
                  <a:gd name="T6" fmla="*/ 11 w 49"/>
                  <a:gd name="T7" fmla="*/ 17 h 82"/>
                  <a:gd name="T8" fmla="*/ 14 w 49"/>
                  <a:gd name="T9" fmla="*/ 0 h 82"/>
                  <a:gd name="T10" fmla="*/ 18 w 49"/>
                  <a:gd name="T11" fmla="*/ 21 h 82"/>
                  <a:gd name="T12" fmla="*/ 20 w 49"/>
                  <a:gd name="T13" fmla="*/ 37 h 82"/>
                  <a:gd name="T14" fmla="*/ 23 w 49"/>
                  <a:gd name="T15" fmla="*/ 51 h 82"/>
                  <a:gd name="T16" fmla="*/ 25 w 49"/>
                  <a:gd name="T17" fmla="*/ 64 h 82"/>
                  <a:gd name="T18" fmla="*/ 29 w 49"/>
                  <a:gd name="T19" fmla="*/ 51 h 82"/>
                  <a:gd name="T20" fmla="*/ 35 w 49"/>
                  <a:gd name="T21" fmla="*/ 35 h 82"/>
                  <a:gd name="T22" fmla="*/ 41 w 49"/>
                  <a:gd name="T23" fmla="*/ 19 h 82"/>
                  <a:gd name="T24" fmla="*/ 49 w 49"/>
                  <a:gd name="T25" fmla="*/ 0 h 82"/>
                  <a:gd name="T26" fmla="*/ 48 w 49"/>
                  <a:gd name="T27" fmla="*/ 10 h 82"/>
                  <a:gd name="T28" fmla="*/ 48 w 49"/>
                  <a:gd name="T29" fmla="*/ 27 h 82"/>
                  <a:gd name="T30" fmla="*/ 47 w 49"/>
                  <a:gd name="T31" fmla="*/ 45 h 82"/>
                  <a:gd name="T32" fmla="*/ 47 w 49"/>
                  <a:gd name="T33" fmla="*/ 68 h 82"/>
                  <a:gd name="T34" fmla="*/ 47 w 49"/>
                  <a:gd name="T35" fmla="*/ 82 h 82"/>
                  <a:gd name="T36" fmla="*/ 44 w 49"/>
                  <a:gd name="T37" fmla="*/ 82 h 82"/>
                  <a:gd name="T38" fmla="*/ 44 w 49"/>
                  <a:gd name="T39" fmla="*/ 82 h 82"/>
                  <a:gd name="T40" fmla="*/ 43 w 49"/>
                  <a:gd name="T41" fmla="*/ 82 h 82"/>
                  <a:gd name="T42" fmla="*/ 43 w 49"/>
                  <a:gd name="T43" fmla="*/ 82 h 82"/>
                  <a:gd name="T44" fmla="*/ 42 w 49"/>
                  <a:gd name="T45" fmla="*/ 82 h 82"/>
                  <a:gd name="T46" fmla="*/ 42 w 49"/>
                  <a:gd name="T47" fmla="*/ 82 h 82"/>
                  <a:gd name="T48" fmla="*/ 41 w 49"/>
                  <a:gd name="T49" fmla="*/ 82 h 82"/>
                  <a:gd name="T50" fmla="*/ 41 w 49"/>
                  <a:gd name="T51" fmla="*/ 72 h 82"/>
                  <a:gd name="T52" fmla="*/ 42 w 49"/>
                  <a:gd name="T53" fmla="*/ 55 h 82"/>
                  <a:gd name="T54" fmla="*/ 43 w 49"/>
                  <a:gd name="T55" fmla="*/ 39 h 82"/>
                  <a:gd name="T56" fmla="*/ 43 w 49"/>
                  <a:gd name="T57" fmla="*/ 29 h 82"/>
                  <a:gd name="T58" fmla="*/ 40 w 49"/>
                  <a:gd name="T59" fmla="*/ 33 h 82"/>
                  <a:gd name="T60" fmla="*/ 33 w 49"/>
                  <a:gd name="T61" fmla="*/ 49 h 82"/>
                  <a:gd name="T62" fmla="*/ 28 w 49"/>
                  <a:gd name="T63" fmla="*/ 64 h 82"/>
                  <a:gd name="T64" fmla="*/ 24 w 49"/>
                  <a:gd name="T65" fmla="*/ 78 h 82"/>
                  <a:gd name="T66" fmla="*/ 21 w 49"/>
                  <a:gd name="T67" fmla="*/ 82 h 82"/>
                  <a:gd name="T68" fmla="*/ 21 w 49"/>
                  <a:gd name="T69" fmla="*/ 78 h 82"/>
                  <a:gd name="T70" fmla="*/ 21 w 49"/>
                  <a:gd name="T71" fmla="*/ 72 h 82"/>
                  <a:gd name="T72" fmla="*/ 20 w 49"/>
                  <a:gd name="T73" fmla="*/ 64 h 82"/>
                  <a:gd name="T74" fmla="*/ 18 w 49"/>
                  <a:gd name="T75" fmla="*/ 58 h 82"/>
                  <a:gd name="T76" fmla="*/ 11 w 49"/>
                  <a:gd name="T77" fmla="*/ 33 h 82"/>
                  <a:gd name="T78" fmla="*/ 8 w 49"/>
                  <a:gd name="T79" fmla="*/ 51 h 82"/>
                  <a:gd name="T80" fmla="*/ 6 w 49"/>
                  <a:gd name="T81" fmla="*/ 66 h 82"/>
                  <a:gd name="T82" fmla="*/ 4 w 49"/>
                  <a:gd name="T83" fmla="*/ 78 h 82"/>
                  <a:gd name="T84" fmla="*/ 4 w 49"/>
                  <a:gd name="T85" fmla="*/ 82 h 82"/>
                  <a:gd name="T86" fmla="*/ 4 w 49"/>
                  <a:gd name="T87" fmla="*/ 82 h 82"/>
                  <a:gd name="T88" fmla="*/ 4 w 49"/>
                  <a:gd name="T89" fmla="*/ 82 h 82"/>
                  <a:gd name="T90" fmla="*/ 2 w 49"/>
                  <a:gd name="T91" fmla="*/ 82 h 82"/>
                  <a:gd name="T92" fmla="*/ 2 w 49"/>
                  <a:gd name="T93" fmla="*/ 82 h 82"/>
                  <a:gd name="T94" fmla="*/ 1 w 49"/>
                  <a:gd name="T95" fmla="*/ 82 h 82"/>
                  <a:gd name="T96" fmla="*/ 1 w 49"/>
                  <a:gd name="T97" fmla="*/ 82 h 82"/>
                  <a:gd name="T98" fmla="*/ 0 w 49"/>
                  <a:gd name="T9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9" h="82">
                    <a:moveTo>
                      <a:pt x="0" y="82"/>
                    </a:moveTo>
                    <a:lnTo>
                      <a:pt x="1" y="76"/>
                    </a:lnTo>
                    <a:lnTo>
                      <a:pt x="3" y="70"/>
                    </a:lnTo>
                    <a:lnTo>
                      <a:pt x="4" y="62"/>
                    </a:lnTo>
                    <a:lnTo>
                      <a:pt x="5" y="55"/>
                    </a:lnTo>
                    <a:lnTo>
                      <a:pt x="6" y="45"/>
                    </a:lnTo>
                    <a:lnTo>
                      <a:pt x="9" y="33"/>
                    </a:lnTo>
                    <a:lnTo>
                      <a:pt x="11" y="17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12"/>
                    </a:lnTo>
                    <a:lnTo>
                      <a:pt x="18" y="21"/>
                    </a:lnTo>
                    <a:lnTo>
                      <a:pt x="19" y="29"/>
                    </a:lnTo>
                    <a:lnTo>
                      <a:pt x="20" y="37"/>
                    </a:lnTo>
                    <a:lnTo>
                      <a:pt x="21" y="45"/>
                    </a:lnTo>
                    <a:lnTo>
                      <a:pt x="23" y="51"/>
                    </a:lnTo>
                    <a:lnTo>
                      <a:pt x="24" y="58"/>
                    </a:lnTo>
                    <a:lnTo>
                      <a:pt x="25" y="64"/>
                    </a:lnTo>
                    <a:lnTo>
                      <a:pt x="27" y="58"/>
                    </a:lnTo>
                    <a:lnTo>
                      <a:pt x="29" y="51"/>
                    </a:lnTo>
                    <a:lnTo>
                      <a:pt x="33" y="43"/>
                    </a:lnTo>
                    <a:lnTo>
                      <a:pt x="35" y="35"/>
                    </a:lnTo>
                    <a:lnTo>
                      <a:pt x="37" y="27"/>
                    </a:lnTo>
                    <a:lnTo>
                      <a:pt x="41" y="19"/>
                    </a:lnTo>
                    <a:lnTo>
                      <a:pt x="44" y="1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8" y="10"/>
                    </a:lnTo>
                    <a:lnTo>
                      <a:pt x="48" y="17"/>
                    </a:lnTo>
                    <a:lnTo>
                      <a:pt x="48" y="27"/>
                    </a:lnTo>
                    <a:lnTo>
                      <a:pt x="47" y="35"/>
                    </a:lnTo>
                    <a:lnTo>
                      <a:pt x="47" y="45"/>
                    </a:lnTo>
                    <a:lnTo>
                      <a:pt x="47" y="56"/>
                    </a:lnTo>
                    <a:lnTo>
                      <a:pt x="47" y="68"/>
                    </a:lnTo>
                    <a:lnTo>
                      <a:pt x="47" y="82"/>
                    </a:lnTo>
                    <a:lnTo>
                      <a:pt x="47" y="82"/>
                    </a:lnTo>
                    <a:lnTo>
                      <a:pt x="45" y="82"/>
                    </a:lnTo>
                    <a:lnTo>
                      <a:pt x="44" y="82"/>
                    </a:lnTo>
                    <a:lnTo>
                      <a:pt x="44" y="82"/>
                    </a:lnTo>
                    <a:lnTo>
                      <a:pt x="44" y="82"/>
                    </a:lnTo>
                    <a:lnTo>
                      <a:pt x="44" y="82"/>
                    </a:lnTo>
                    <a:lnTo>
                      <a:pt x="43" y="82"/>
                    </a:lnTo>
                    <a:lnTo>
                      <a:pt x="43" y="82"/>
                    </a:lnTo>
                    <a:lnTo>
                      <a:pt x="43" y="82"/>
                    </a:lnTo>
                    <a:lnTo>
                      <a:pt x="43" y="82"/>
                    </a:lnTo>
                    <a:lnTo>
                      <a:pt x="42" y="82"/>
                    </a:lnTo>
                    <a:lnTo>
                      <a:pt x="42" y="82"/>
                    </a:lnTo>
                    <a:lnTo>
                      <a:pt x="42" y="82"/>
                    </a:lnTo>
                    <a:lnTo>
                      <a:pt x="42" y="82"/>
                    </a:lnTo>
                    <a:lnTo>
                      <a:pt x="41" y="82"/>
                    </a:lnTo>
                    <a:lnTo>
                      <a:pt x="41" y="82"/>
                    </a:lnTo>
                    <a:lnTo>
                      <a:pt x="41" y="72"/>
                    </a:lnTo>
                    <a:lnTo>
                      <a:pt x="42" y="64"/>
                    </a:lnTo>
                    <a:lnTo>
                      <a:pt x="42" y="55"/>
                    </a:lnTo>
                    <a:lnTo>
                      <a:pt x="42" y="47"/>
                    </a:lnTo>
                    <a:lnTo>
                      <a:pt x="43" y="39"/>
                    </a:lnTo>
                    <a:lnTo>
                      <a:pt x="43" y="33"/>
                    </a:lnTo>
                    <a:lnTo>
                      <a:pt x="43" y="29"/>
                    </a:lnTo>
                    <a:lnTo>
                      <a:pt x="43" y="25"/>
                    </a:lnTo>
                    <a:lnTo>
                      <a:pt x="40" y="33"/>
                    </a:lnTo>
                    <a:lnTo>
                      <a:pt x="36" y="41"/>
                    </a:lnTo>
                    <a:lnTo>
                      <a:pt x="33" y="49"/>
                    </a:lnTo>
                    <a:lnTo>
                      <a:pt x="31" y="56"/>
                    </a:lnTo>
                    <a:lnTo>
                      <a:pt x="28" y="64"/>
                    </a:lnTo>
                    <a:lnTo>
                      <a:pt x="26" y="72"/>
                    </a:lnTo>
                    <a:lnTo>
                      <a:pt x="24" y="78"/>
                    </a:lnTo>
                    <a:lnTo>
                      <a:pt x="23" y="82"/>
                    </a:lnTo>
                    <a:lnTo>
                      <a:pt x="21" y="82"/>
                    </a:lnTo>
                    <a:lnTo>
                      <a:pt x="21" y="80"/>
                    </a:lnTo>
                    <a:lnTo>
                      <a:pt x="21" y="78"/>
                    </a:lnTo>
                    <a:lnTo>
                      <a:pt x="21" y="74"/>
                    </a:lnTo>
                    <a:lnTo>
                      <a:pt x="21" y="72"/>
                    </a:lnTo>
                    <a:lnTo>
                      <a:pt x="21" y="68"/>
                    </a:lnTo>
                    <a:lnTo>
                      <a:pt x="20" y="64"/>
                    </a:lnTo>
                    <a:lnTo>
                      <a:pt x="19" y="62"/>
                    </a:lnTo>
                    <a:lnTo>
                      <a:pt x="18" y="58"/>
                    </a:lnTo>
                    <a:lnTo>
                      <a:pt x="12" y="25"/>
                    </a:lnTo>
                    <a:lnTo>
                      <a:pt x="11" y="33"/>
                    </a:lnTo>
                    <a:lnTo>
                      <a:pt x="10" y="41"/>
                    </a:lnTo>
                    <a:lnTo>
                      <a:pt x="8" y="51"/>
                    </a:lnTo>
                    <a:lnTo>
                      <a:pt x="6" y="58"/>
                    </a:lnTo>
                    <a:lnTo>
                      <a:pt x="6" y="66"/>
                    </a:lnTo>
                    <a:lnTo>
                      <a:pt x="5" y="72"/>
                    </a:lnTo>
                    <a:lnTo>
                      <a:pt x="4" y="78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59" name="Freeform 55"/>
              <p:cNvSpPr>
                <a:spLocks noEditPoints="1"/>
              </p:cNvSpPr>
              <p:nvPr/>
            </p:nvSpPr>
            <p:spPr bwMode="auto">
              <a:xfrm>
                <a:off x="5811" y="6137"/>
                <a:ext cx="42" cy="42"/>
              </a:xfrm>
              <a:custGeom>
                <a:avLst/>
                <a:gdLst>
                  <a:gd name="T0" fmla="*/ 21 w 42"/>
                  <a:gd name="T1" fmla="*/ 80 h 84"/>
                  <a:gd name="T2" fmla="*/ 28 w 42"/>
                  <a:gd name="T3" fmla="*/ 74 h 84"/>
                  <a:gd name="T4" fmla="*/ 33 w 42"/>
                  <a:gd name="T5" fmla="*/ 64 h 84"/>
                  <a:gd name="T6" fmla="*/ 37 w 42"/>
                  <a:gd name="T7" fmla="*/ 51 h 84"/>
                  <a:gd name="T8" fmla="*/ 39 w 42"/>
                  <a:gd name="T9" fmla="*/ 35 h 84"/>
                  <a:gd name="T10" fmla="*/ 37 w 42"/>
                  <a:gd name="T11" fmla="*/ 21 h 84"/>
                  <a:gd name="T12" fmla="*/ 34 w 42"/>
                  <a:gd name="T13" fmla="*/ 12 h 84"/>
                  <a:gd name="T14" fmla="*/ 28 w 42"/>
                  <a:gd name="T15" fmla="*/ 6 h 84"/>
                  <a:gd name="T16" fmla="*/ 21 w 42"/>
                  <a:gd name="T17" fmla="*/ 6 h 84"/>
                  <a:gd name="T18" fmla="*/ 15 w 42"/>
                  <a:gd name="T19" fmla="*/ 10 h 84"/>
                  <a:gd name="T20" fmla="*/ 10 w 42"/>
                  <a:gd name="T21" fmla="*/ 19 h 84"/>
                  <a:gd name="T22" fmla="*/ 7 w 42"/>
                  <a:gd name="T23" fmla="*/ 37 h 84"/>
                  <a:gd name="T24" fmla="*/ 5 w 42"/>
                  <a:gd name="T25" fmla="*/ 53 h 84"/>
                  <a:gd name="T26" fmla="*/ 5 w 42"/>
                  <a:gd name="T27" fmla="*/ 66 h 84"/>
                  <a:gd name="T28" fmla="*/ 8 w 42"/>
                  <a:gd name="T29" fmla="*/ 74 h 84"/>
                  <a:gd name="T30" fmla="*/ 13 w 42"/>
                  <a:gd name="T31" fmla="*/ 80 h 84"/>
                  <a:gd name="T32" fmla="*/ 18 w 42"/>
                  <a:gd name="T33" fmla="*/ 84 h 84"/>
                  <a:gd name="T34" fmla="*/ 9 w 42"/>
                  <a:gd name="T35" fmla="*/ 82 h 84"/>
                  <a:gd name="T36" fmla="*/ 3 w 42"/>
                  <a:gd name="T37" fmla="*/ 74 h 84"/>
                  <a:gd name="T38" fmla="*/ 0 w 42"/>
                  <a:gd name="T39" fmla="*/ 60 h 84"/>
                  <a:gd name="T40" fmla="*/ 0 w 42"/>
                  <a:gd name="T41" fmla="*/ 45 h 84"/>
                  <a:gd name="T42" fmla="*/ 3 w 42"/>
                  <a:gd name="T43" fmla="*/ 25 h 84"/>
                  <a:gd name="T44" fmla="*/ 9 w 42"/>
                  <a:gd name="T45" fmla="*/ 12 h 84"/>
                  <a:gd name="T46" fmla="*/ 17 w 42"/>
                  <a:gd name="T47" fmla="*/ 4 h 84"/>
                  <a:gd name="T48" fmla="*/ 26 w 42"/>
                  <a:gd name="T49" fmla="*/ 0 h 84"/>
                  <a:gd name="T50" fmla="*/ 34 w 42"/>
                  <a:gd name="T51" fmla="*/ 4 h 84"/>
                  <a:gd name="T52" fmla="*/ 39 w 42"/>
                  <a:gd name="T53" fmla="*/ 12 h 84"/>
                  <a:gd name="T54" fmla="*/ 42 w 42"/>
                  <a:gd name="T55" fmla="*/ 25 h 84"/>
                  <a:gd name="T56" fmla="*/ 42 w 42"/>
                  <a:gd name="T57" fmla="*/ 45 h 84"/>
                  <a:gd name="T58" fmla="*/ 40 w 42"/>
                  <a:gd name="T59" fmla="*/ 60 h 84"/>
                  <a:gd name="T60" fmla="*/ 35 w 42"/>
                  <a:gd name="T61" fmla="*/ 72 h 84"/>
                  <a:gd name="T62" fmla="*/ 27 w 42"/>
                  <a:gd name="T63" fmla="*/ 80 h 84"/>
                  <a:gd name="T64" fmla="*/ 18 w 42"/>
                  <a:gd name="T6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84">
                    <a:moveTo>
                      <a:pt x="18" y="80"/>
                    </a:moveTo>
                    <a:lnTo>
                      <a:pt x="21" y="80"/>
                    </a:lnTo>
                    <a:lnTo>
                      <a:pt x="25" y="78"/>
                    </a:lnTo>
                    <a:lnTo>
                      <a:pt x="28" y="74"/>
                    </a:lnTo>
                    <a:lnTo>
                      <a:pt x="31" y="70"/>
                    </a:lnTo>
                    <a:lnTo>
                      <a:pt x="33" y="64"/>
                    </a:lnTo>
                    <a:lnTo>
                      <a:pt x="35" y="58"/>
                    </a:lnTo>
                    <a:lnTo>
                      <a:pt x="37" y="51"/>
                    </a:lnTo>
                    <a:lnTo>
                      <a:pt x="39" y="43"/>
                    </a:lnTo>
                    <a:lnTo>
                      <a:pt x="39" y="35"/>
                    </a:lnTo>
                    <a:lnTo>
                      <a:pt x="39" y="27"/>
                    </a:lnTo>
                    <a:lnTo>
                      <a:pt x="37" y="21"/>
                    </a:lnTo>
                    <a:lnTo>
                      <a:pt x="36" y="16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2" y="14"/>
                    </a:lnTo>
                    <a:lnTo>
                      <a:pt x="10" y="19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5" y="45"/>
                    </a:lnTo>
                    <a:lnTo>
                      <a:pt x="5" y="53"/>
                    </a:lnTo>
                    <a:lnTo>
                      <a:pt x="5" y="60"/>
                    </a:lnTo>
                    <a:lnTo>
                      <a:pt x="5" y="66"/>
                    </a:lnTo>
                    <a:lnTo>
                      <a:pt x="7" y="70"/>
                    </a:lnTo>
                    <a:lnTo>
                      <a:pt x="8" y="74"/>
                    </a:lnTo>
                    <a:lnTo>
                      <a:pt x="11" y="78"/>
                    </a:lnTo>
                    <a:lnTo>
                      <a:pt x="13" y="80"/>
                    </a:lnTo>
                    <a:lnTo>
                      <a:pt x="18" y="80"/>
                    </a:lnTo>
                    <a:close/>
                    <a:moveTo>
                      <a:pt x="18" y="84"/>
                    </a:moveTo>
                    <a:lnTo>
                      <a:pt x="13" y="84"/>
                    </a:lnTo>
                    <a:lnTo>
                      <a:pt x="9" y="82"/>
                    </a:lnTo>
                    <a:lnTo>
                      <a:pt x="5" y="78"/>
                    </a:lnTo>
                    <a:lnTo>
                      <a:pt x="3" y="74"/>
                    </a:lnTo>
                    <a:lnTo>
                      <a:pt x="1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9" y="12"/>
                    </a:lnTo>
                    <a:lnTo>
                      <a:pt x="12" y="8"/>
                    </a:lnTo>
                    <a:lnTo>
                      <a:pt x="17" y="4"/>
                    </a:lnTo>
                    <a:lnTo>
                      <a:pt x="21" y="2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34" y="4"/>
                    </a:lnTo>
                    <a:lnTo>
                      <a:pt x="36" y="8"/>
                    </a:lnTo>
                    <a:lnTo>
                      <a:pt x="39" y="12"/>
                    </a:lnTo>
                    <a:lnTo>
                      <a:pt x="41" y="18"/>
                    </a:lnTo>
                    <a:lnTo>
                      <a:pt x="42" y="25"/>
                    </a:lnTo>
                    <a:lnTo>
                      <a:pt x="42" y="35"/>
                    </a:lnTo>
                    <a:lnTo>
                      <a:pt x="42" y="45"/>
                    </a:lnTo>
                    <a:lnTo>
                      <a:pt x="41" y="53"/>
                    </a:lnTo>
                    <a:lnTo>
                      <a:pt x="40" y="60"/>
                    </a:lnTo>
                    <a:lnTo>
                      <a:pt x="37" y="66"/>
                    </a:lnTo>
                    <a:lnTo>
                      <a:pt x="35" y="72"/>
                    </a:lnTo>
                    <a:lnTo>
                      <a:pt x="31" y="78"/>
                    </a:lnTo>
                    <a:lnTo>
                      <a:pt x="27" y="80"/>
                    </a:lnTo>
                    <a:lnTo>
                      <a:pt x="23" y="84"/>
                    </a:ln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60" name="Freeform 56"/>
              <p:cNvSpPr>
                <a:spLocks noEditPoints="1"/>
              </p:cNvSpPr>
              <p:nvPr/>
            </p:nvSpPr>
            <p:spPr bwMode="auto">
              <a:xfrm>
                <a:off x="5874" y="6138"/>
                <a:ext cx="29" cy="41"/>
              </a:xfrm>
              <a:custGeom>
                <a:avLst/>
                <a:gdLst>
                  <a:gd name="T0" fmla="*/ 8 w 29"/>
                  <a:gd name="T1" fmla="*/ 43 h 82"/>
                  <a:gd name="T2" fmla="*/ 8 w 29"/>
                  <a:gd name="T3" fmla="*/ 43 h 82"/>
                  <a:gd name="T4" fmla="*/ 8 w 29"/>
                  <a:gd name="T5" fmla="*/ 43 h 82"/>
                  <a:gd name="T6" fmla="*/ 10 w 29"/>
                  <a:gd name="T7" fmla="*/ 43 h 82"/>
                  <a:gd name="T8" fmla="*/ 12 w 29"/>
                  <a:gd name="T9" fmla="*/ 43 h 82"/>
                  <a:gd name="T10" fmla="*/ 18 w 29"/>
                  <a:gd name="T11" fmla="*/ 39 h 82"/>
                  <a:gd name="T12" fmla="*/ 21 w 29"/>
                  <a:gd name="T13" fmla="*/ 35 h 82"/>
                  <a:gd name="T14" fmla="*/ 25 w 29"/>
                  <a:gd name="T15" fmla="*/ 27 h 82"/>
                  <a:gd name="T16" fmla="*/ 25 w 29"/>
                  <a:gd name="T17" fmla="*/ 19 h 82"/>
                  <a:gd name="T18" fmla="*/ 25 w 29"/>
                  <a:gd name="T19" fmla="*/ 12 h 82"/>
                  <a:gd name="T20" fmla="*/ 23 w 29"/>
                  <a:gd name="T21" fmla="*/ 8 h 82"/>
                  <a:gd name="T22" fmla="*/ 18 w 29"/>
                  <a:gd name="T23" fmla="*/ 6 h 82"/>
                  <a:gd name="T24" fmla="*/ 15 w 29"/>
                  <a:gd name="T25" fmla="*/ 6 h 82"/>
                  <a:gd name="T26" fmla="*/ 12 w 29"/>
                  <a:gd name="T27" fmla="*/ 6 h 82"/>
                  <a:gd name="T28" fmla="*/ 11 w 29"/>
                  <a:gd name="T29" fmla="*/ 6 h 82"/>
                  <a:gd name="T30" fmla="*/ 11 w 29"/>
                  <a:gd name="T31" fmla="*/ 12 h 82"/>
                  <a:gd name="T32" fmla="*/ 10 w 29"/>
                  <a:gd name="T33" fmla="*/ 17 h 82"/>
                  <a:gd name="T34" fmla="*/ 10 w 29"/>
                  <a:gd name="T35" fmla="*/ 25 h 82"/>
                  <a:gd name="T36" fmla="*/ 9 w 29"/>
                  <a:gd name="T37" fmla="*/ 31 h 82"/>
                  <a:gd name="T38" fmla="*/ 0 w 29"/>
                  <a:gd name="T39" fmla="*/ 82 h 82"/>
                  <a:gd name="T40" fmla="*/ 1 w 29"/>
                  <a:gd name="T41" fmla="*/ 72 h 82"/>
                  <a:gd name="T42" fmla="*/ 1 w 29"/>
                  <a:gd name="T43" fmla="*/ 62 h 82"/>
                  <a:gd name="T44" fmla="*/ 2 w 29"/>
                  <a:gd name="T45" fmla="*/ 53 h 82"/>
                  <a:gd name="T46" fmla="*/ 3 w 29"/>
                  <a:gd name="T47" fmla="*/ 43 h 82"/>
                  <a:gd name="T48" fmla="*/ 4 w 29"/>
                  <a:gd name="T49" fmla="*/ 31 h 82"/>
                  <a:gd name="T50" fmla="*/ 5 w 29"/>
                  <a:gd name="T51" fmla="*/ 21 h 82"/>
                  <a:gd name="T52" fmla="*/ 5 w 29"/>
                  <a:gd name="T53" fmla="*/ 12 h 82"/>
                  <a:gd name="T54" fmla="*/ 7 w 29"/>
                  <a:gd name="T55" fmla="*/ 0 h 82"/>
                  <a:gd name="T56" fmla="*/ 8 w 29"/>
                  <a:gd name="T57" fmla="*/ 0 h 82"/>
                  <a:gd name="T58" fmla="*/ 8 w 29"/>
                  <a:gd name="T59" fmla="*/ 0 h 82"/>
                  <a:gd name="T60" fmla="*/ 9 w 29"/>
                  <a:gd name="T61" fmla="*/ 0 h 82"/>
                  <a:gd name="T62" fmla="*/ 10 w 29"/>
                  <a:gd name="T63" fmla="*/ 0 h 82"/>
                  <a:gd name="T64" fmla="*/ 11 w 29"/>
                  <a:gd name="T65" fmla="*/ 0 h 82"/>
                  <a:gd name="T66" fmla="*/ 13 w 29"/>
                  <a:gd name="T67" fmla="*/ 0 h 82"/>
                  <a:gd name="T68" fmla="*/ 17 w 29"/>
                  <a:gd name="T69" fmla="*/ 0 h 82"/>
                  <a:gd name="T70" fmla="*/ 19 w 29"/>
                  <a:gd name="T71" fmla="*/ 0 h 82"/>
                  <a:gd name="T72" fmla="*/ 25 w 29"/>
                  <a:gd name="T73" fmla="*/ 2 h 82"/>
                  <a:gd name="T74" fmla="*/ 27 w 29"/>
                  <a:gd name="T75" fmla="*/ 6 h 82"/>
                  <a:gd name="T76" fmla="*/ 29 w 29"/>
                  <a:gd name="T77" fmla="*/ 14 h 82"/>
                  <a:gd name="T78" fmla="*/ 29 w 29"/>
                  <a:gd name="T79" fmla="*/ 23 h 82"/>
                  <a:gd name="T80" fmla="*/ 28 w 29"/>
                  <a:gd name="T81" fmla="*/ 33 h 82"/>
                  <a:gd name="T82" fmla="*/ 24 w 29"/>
                  <a:gd name="T83" fmla="*/ 41 h 82"/>
                  <a:gd name="T84" fmla="*/ 19 w 29"/>
                  <a:gd name="T85" fmla="*/ 45 h 82"/>
                  <a:gd name="T86" fmla="*/ 11 w 29"/>
                  <a:gd name="T87" fmla="*/ 45 h 82"/>
                  <a:gd name="T88" fmla="*/ 10 w 29"/>
                  <a:gd name="T89" fmla="*/ 45 h 82"/>
                  <a:gd name="T90" fmla="*/ 9 w 29"/>
                  <a:gd name="T91" fmla="*/ 45 h 82"/>
                  <a:gd name="T92" fmla="*/ 9 w 29"/>
                  <a:gd name="T93" fmla="*/ 45 h 82"/>
                  <a:gd name="T94" fmla="*/ 8 w 29"/>
                  <a:gd name="T95" fmla="*/ 45 h 82"/>
                  <a:gd name="T96" fmla="*/ 5 w 29"/>
                  <a:gd name="T97" fmla="*/ 64 h 82"/>
                  <a:gd name="T98" fmla="*/ 4 w 29"/>
                  <a:gd name="T99" fmla="*/ 68 h 82"/>
                  <a:gd name="T100" fmla="*/ 4 w 29"/>
                  <a:gd name="T101" fmla="*/ 72 h 82"/>
                  <a:gd name="T102" fmla="*/ 4 w 29"/>
                  <a:gd name="T103" fmla="*/ 78 h 82"/>
                  <a:gd name="T104" fmla="*/ 3 w 29"/>
                  <a:gd name="T105" fmla="*/ 82 h 82"/>
                  <a:gd name="T106" fmla="*/ 3 w 29"/>
                  <a:gd name="T107" fmla="*/ 82 h 82"/>
                  <a:gd name="T108" fmla="*/ 3 w 29"/>
                  <a:gd name="T109" fmla="*/ 82 h 82"/>
                  <a:gd name="T110" fmla="*/ 1 w 29"/>
                  <a:gd name="T111" fmla="*/ 82 h 82"/>
                  <a:gd name="T112" fmla="*/ 1 w 29"/>
                  <a:gd name="T113" fmla="*/ 82 h 82"/>
                  <a:gd name="T114" fmla="*/ 0 w 29"/>
                  <a:gd name="T115" fmla="*/ 82 h 82"/>
                  <a:gd name="T116" fmla="*/ 0 w 29"/>
                  <a:gd name="T117" fmla="*/ 82 h 82"/>
                  <a:gd name="T118" fmla="*/ 0 w 29"/>
                  <a:gd name="T11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" h="82">
                    <a:moveTo>
                      <a:pt x="8" y="43"/>
                    </a:moveTo>
                    <a:lnTo>
                      <a:pt x="8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9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6" y="41"/>
                    </a:lnTo>
                    <a:lnTo>
                      <a:pt x="18" y="39"/>
                    </a:lnTo>
                    <a:lnTo>
                      <a:pt x="20" y="37"/>
                    </a:lnTo>
                    <a:lnTo>
                      <a:pt x="21" y="35"/>
                    </a:lnTo>
                    <a:lnTo>
                      <a:pt x="24" y="31"/>
                    </a:lnTo>
                    <a:lnTo>
                      <a:pt x="25" y="27"/>
                    </a:lnTo>
                    <a:lnTo>
                      <a:pt x="25" y="23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5" y="12"/>
                    </a:lnTo>
                    <a:lnTo>
                      <a:pt x="24" y="10"/>
                    </a:lnTo>
                    <a:lnTo>
                      <a:pt x="23" y="8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0" y="17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8" y="43"/>
                    </a:lnTo>
                    <a:close/>
                    <a:moveTo>
                      <a:pt x="0" y="82"/>
                    </a:moveTo>
                    <a:lnTo>
                      <a:pt x="0" y="78"/>
                    </a:lnTo>
                    <a:lnTo>
                      <a:pt x="1" y="72"/>
                    </a:lnTo>
                    <a:lnTo>
                      <a:pt x="1" y="66"/>
                    </a:lnTo>
                    <a:lnTo>
                      <a:pt x="1" y="62"/>
                    </a:lnTo>
                    <a:lnTo>
                      <a:pt x="2" y="58"/>
                    </a:lnTo>
                    <a:lnTo>
                      <a:pt x="2" y="53"/>
                    </a:lnTo>
                    <a:lnTo>
                      <a:pt x="3" y="47"/>
                    </a:lnTo>
                    <a:lnTo>
                      <a:pt x="3" y="43"/>
                    </a:lnTo>
                    <a:lnTo>
                      <a:pt x="4" y="37"/>
                    </a:lnTo>
                    <a:lnTo>
                      <a:pt x="4" y="31"/>
                    </a:lnTo>
                    <a:lnTo>
                      <a:pt x="4" y="25"/>
                    </a:lnTo>
                    <a:lnTo>
                      <a:pt x="5" y="21"/>
                    </a:lnTo>
                    <a:lnTo>
                      <a:pt x="5" y="17"/>
                    </a:lnTo>
                    <a:lnTo>
                      <a:pt x="5" y="12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8" y="10"/>
                    </a:lnTo>
                    <a:lnTo>
                      <a:pt x="29" y="14"/>
                    </a:lnTo>
                    <a:lnTo>
                      <a:pt x="29" y="17"/>
                    </a:lnTo>
                    <a:lnTo>
                      <a:pt x="29" y="23"/>
                    </a:lnTo>
                    <a:lnTo>
                      <a:pt x="29" y="29"/>
                    </a:lnTo>
                    <a:lnTo>
                      <a:pt x="28" y="33"/>
                    </a:lnTo>
                    <a:lnTo>
                      <a:pt x="26" y="37"/>
                    </a:lnTo>
                    <a:lnTo>
                      <a:pt x="24" y="41"/>
                    </a:lnTo>
                    <a:lnTo>
                      <a:pt x="21" y="43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0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5" y="62"/>
                    </a:lnTo>
                    <a:lnTo>
                      <a:pt x="5" y="64"/>
                    </a:lnTo>
                    <a:lnTo>
                      <a:pt x="5" y="66"/>
                    </a:lnTo>
                    <a:lnTo>
                      <a:pt x="4" y="68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4" y="76"/>
                    </a:lnTo>
                    <a:lnTo>
                      <a:pt x="4" y="78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61" name="Freeform 57"/>
              <p:cNvSpPr>
                <a:spLocks noEditPoints="1"/>
              </p:cNvSpPr>
              <p:nvPr/>
            </p:nvSpPr>
            <p:spPr bwMode="auto">
              <a:xfrm>
                <a:off x="5908" y="6125"/>
                <a:ext cx="38" cy="54"/>
              </a:xfrm>
              <a:custGeom>
                <a:avLst/>
                <a:gdLst>
                  <a:gd name="T0" fmla="*/ 6 w 38"/>
                  <a:gd name="T1" fmla="*/ 27 h 109"/>
                  <a:gd name="T2" fmla="*/ 6 w 38"/>
                  <a:gd name="T3" fmla="*/ 27 h 109"/>
                  <a:gd name="T4" fmla="*/ 7 w 38"/>
                  <a:gd name="T5" fmla="*/ 27 h 109"/>
                  <a:gd name="T6" fmla="*/ 8 w 38"/>
                  <a:gd name="T7" fmla="*/ 27 h 109"/>
                  <a:gd name="T8" fmla="*/ 9 w 38"/>
                  <a:gd name="T9" fmla="*/ 27 h 109"/>
                  <a:gd name="T10" fmla="*/ 9 w 38"/>
                  <a:gd name="T11" fmla="*/ 35 h 109"/>
                  <a:gd name="T12" fmla="*/ 8 w 38"/>
                  <a:gd name="T13" fmla="*/ 54 h 109"/>
                  <a:gd name="T14" fmla="*/ 6 w 38"/>
                  <a:gd name="T15" fmla="*/ 70 h 109"/>
                  <a:gd name="T16" fmla="*/ 5 w 38"/>
                  <a:gd name="T17" fmla="*/ 82 h 109"/>
                  <a:gd name="T18" fmla="*/ 5 w 38"/>
                  <a:gd name="T19" fmla="*/ 87 h 109"/>
                  <a:gd name="T20" fmla="*/ 6 w 38"/>
                  <a:gd name="T21" fmla="*/ 95 h 109"/>
                  <a:gd name="T22" fmla="*/ 9 w 38"/>
                  <a:gd name="T23" fmla="*/ 101 h 109"/>
                  <a:gd name="T24" fmla="*/ 13 w 38"/>
                  <a:gd name="T25" fmla="*/ 101 h 109"/>
                  <a:gd name="T26" fmla="*/ 17 w 38"/>
                  <a:gd name="T27" fmla="*/ 103 h 109"/>
                  <a:gd name="T28" fmla="*/ 22 w 38"/>
                  <a:gd name="T29" fmla="*/ 101 h 109"/>
                  <a:gd name="T30" fmla="*/ 25 w 38"/>
                  <a:gd name="T31" fmla="*/ 97 h 109"/>
                  <a:gd name="T32" fmla="*/ 27 w 38"/>
                  <a:gd name="T33" fmla="*/ 91 h 109"/>
                  <a:gd name="T34" fmla="*/ 30 w 38"/>
                  <a:gd name="T35" fmla="*/ 82 h 109"/>
                  <a:gd name="T36" fmla="*/ 32 w 38"/>
                  <a:gd name="T37" fmla="*/ 64 h 109"/>
                  <a:gd name="T38" fmla="*/ 33 w 38"/>
                  <a:gd name="T39" fmla="*/ 50 h 109"/>
                  <a:gd name="T40" fmla="*/ 34 w 38"/>
                  <a:gd name="T41" fmla="*/ 37 h 109"/>
                  <a:gd name="T42" fmla="*/ 36 w 38"/>
                  <a:gd name="T43" fmla="*/ 27 h 109"/>
                  <a:gd name="T44" fmla="*/ 36 w 38"/>
                  <a:gd name="T45" fmla="*/ 27 h 109"/>
                  <a:gd name="T46" fmla="*/ 37 w 38"/>
                  <a:gd name="T47" fmla="*/ 27 h 109"/>
                  <a:gd name="T48" fmla="*/ 37 w 38"/>
                  <a:gd name="T49" fmla="*/ 27 h 109"/>
                  <a:gd name="T50" fmla="*/ 37 w 38"/>
                  <a:gd name="T51" fmla="*/ 27 h 109"/>
                  <a:gd name="T52" fmla="*/ 38 w 38"/>
                  <a:gd name="T53" fmla="*/ 27 h 109"/>
                  <a:gd name="T54" fmla="*/ 37 w 38"/>
                  <a:gd name="T55" fmla="*/ 37 h 109"/>
                  <a:gd name="T56" fmla="*/ 37 w 38"/>
                  <a:gd name="T57" fmla="*/ 46 h 109"/>
                  <a:gd name="T58" fmla="*/ 36 w 38"/>
                  <a:gd name="T59" fmla="*/ 52 h 109"/>
                  <a:gd name="T60" fmla="*/ 32 w 38"/>
                  <a:gd name="T61" fmla="*/ 78 h 109"/>
                  <a:gd name="T62" fmla="*/ 30 w 38"/>
                  <a:gd name="T63" fmla="*/ 89 h 109"/>
                  <a:gd name="T64" fmla="*/ 27 w 38"/>
                  <a:gd name="T65" fmla="*/ 99 h 109"/>
                  <a:gd name="T66" fmla="*/ 23 w 38"/>
                  <a:gd name="T67" fmla="*/ 105 h 109"/>
                  <a:gd name="T68" fmla="*/ 16 w 38"/>
                  <a:gd name="T69" fmla="*/ 109 h 109"/>
                  <a:gd name="T70" fmla="*/ 7 w 38"/>
                  <a:gd name="T71" fmla="*/ 107 h 109"/>
                  <a:gd name="T72" fmla="*/ 1 w 38"/>
                  <a:gd name="T73" fmla="*/ 97 h 109"/>
                  <a:gd name="T74" fmla="*/ 1 w 38"/>
                  <a:gd name="T75" fmla="*/ 74 h 109"/>
                  <a:gd name="T76" fmla="*/ 1 w 38"/>
                  <a:gd name="T77" fmla="*/ 70 h 109"/>
                  <a:gd name="T78" fmla="*/ 2 w 38"/>
                  <a:gd name="T79" fmla="*/ 58 h 109"/>
                  <a:gd name="T80" fmla="*/ 3 w 38"/>
                  <a:gd name="T81" fmla="*/ 46 h 109"/>
                  <a:gd name="T82" fmla="*/ 5 w 38"/>
                  <a:gd name="T83" fmla="*/ 33 h 109"/>
                  <a:gd name="T84" fmla="*/ 6 w 38"/>
                  <a:gd name="T85" fmla="*/ 27 h 109"/>
                  <a:gd name="T86" fmla="*/ 26 w 38"/>
                  <a:gd name="T87" fmla="*/ 3 h 109"/>
                  <a:gd name="T88" fmla="*/ 27 w 38"/>
                  <a:gd name="T89" fmla="*/ 2 h 109"/>
                  <a:gd name="T90" fmla="*/ 29 w 38"/>
                  <a:gd name="T91" fmla="*/ 0 h 109"/>
                  <a:gd name="T92" fmla="*/ 29 w 38"/>
                  <a:gd name="T93" fmla="*/ 0 h 109"/>
                  <a:gd name="T94" fmla="*/ 31 w 38"/>
                  <a:gd name="T95" fmla="*/ 2 h 109"/>
                  <a:gd name="T96" fmla="*/ 31 w 38"/>
                  <a:gd name="T97" fmla="*/ 5 h 109"/>
                  <a:gd name="T98" fmla="*/ 31 w 38"/>
                  <a:gd name="T99" fmla="*/ 5 h 109"/>
                  <a:gd name="T100" fmla="*/ 31 w 38"/>
                  <a:gd name="T101" fmla="*/ 7 h 109"/>
                  <a:gd name="T102" fmla="*/ 30 w 38"/>
                  <a:gd name="T103" fmla="*/ 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" h="109">
                    <a:moveTo>
                      <a:pt x="6" y="27"/>
                    </a:move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9" y="35"/>
                    </a:lnTo>
                    <a:lnTo>
                      <a:pt x="9" y="41"/>
                    </a:lnTo>
                    <a:lnTo>
                      <a:pt x="8" y="48"/>
                    </a:lnTo>
                    <a:lnTo>
                      <a:pt x="8" y="54"/>
                    </a:lnTo>
                    <a:lnTo>
                      <a:pt x="7" y="60"/>
                    </a:lnTo>
                    <a:lnTo>
                      <a:pt x="7" y="66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5" y="78"/>
                    </a:lnTo>
                    <a:lnTo>
                      <a:pt x="5" y="82"/>
                    </a:lnTo>
                    <a:lnTo>
                      <a:pt x="5" y="83"/>
                    </a:lnTo>
                    <a:lnTo>
                      <a:pt x="5" y="85"/>
                    </a:lnTo>
                    <a:lnTo>
                      <a:pt x="5" y="87"/>
                    </a:lnTo>
                    <a:lnTo>
                      <a:pt x="6" y="91"/>
                    </a:lnTo>
                    <a:lnTo>
                      <a:pt x="6" y="93"/>
                    </a:lnTo>
                    <a:lnTo>
                      <a:pt x="6" y="95"/>
                    </a:lnTo>
                    <a:lnTo>
                      <a:pt x="7" y="97"/>
                    </a:lnTo>
                    <a:lnTo>
                      <a:pt x="8" y="99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0" y="101"/>
                    </a:lnTo>
                    <a:lnTo>
                      <a:pt x="13" y="101"/>
                    </a:lnTo>
                    <a:lnTo>
                      <a:pt x="14" y="103"/>
                    </a:lnTo>
                    <a:lnTo>
                      <a:pt x="15" y="103"/>
                    </a:lnTo>
                    <a:lnTo>
                      <a:pt x="17" y="103"/>
                    </a:lnTo>
                    <a:lnTo>
                      <a:pt x="18" y="101"/>
                    </a:lnTo>
                    <a:lnTo>
                      <a:pt x="21" y="101"/>
                    </a:lnTo>
                    <a:lnTo>
                      <a:pt x="22" y="101"/>
                    </a:lnTo>
                    <a:lnTo>
                      <a:pt x="23" y="101"/>
                    </a:lnTo>
                    <a:lnTo>
                      <a:pt x="24" y="99"/>
                    </a:lnTo>
                    <a:lnTo>
                      <a:pt x="25" y="97"/>
                    </a:lnTo>
                    <a:lnTo>
                      <a:pt x="25" y="95"/>
                    </a:lnTo>
                    <a:lnTo>
                      <a:pt x="26" y="93"/>
                    </a:lnTo>
                    <a:lnTo>
                      <a:pt x="27" y="91"/>
                    </a:lnTo>
                    <a:lnTo>
                      <a:pt x="29" y="87"/>
                    </a:lnTo>
                    <a:lnTo>
                      <a:pt x="29" y="85"/>
                    </a:lnTo>
                    <a:lnTo>
                      <a:pt x="30" y="82"/>
                    </a:lnTo>
                    <a:lnTo>
                      <a:pt x="31" y="78"/>
                    </a:lnTo>
                    <a:lnTo>
                      <a:pt x="31" y="72"/>
                    </a:lnTo>
                    <a:lnTo>
                      <a:pt x="32" y="64"/>
                    </a:lnTo>
                    <a:lnTo>
                      <a:pt x="32" y="60"/>
                    </a:lnTo>
                    <a:lnTo>
                      <a:pt x="33" y="54"/>
                    </a:lnTo>
                    <a:lnTo>
                      <a:pt x="33" y="50"/>
                    </a:lnTo>
                    <a:lnTo>
                      <a:pt x="33" y="46"/>
                    </a:lnTo>
                    <a:lnTo>
                      <a:pt x="34" y="43"/>
                    </a:lnTo>
                    <a:lnTo>
                      <a:pt x="34" y="37"/>
                    </a:lnTo>
                    <a:lnTo>
                      <a:pt x="36" y="31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38" y="31"/>
                    </a:lnTo>
                    <a:lnTo>
                      <a:pt x="38" y="35"/>
                    </a:lnTo>
                    <a:lnTo>
                      <a:pt x="37" y="37"/>
                    </a:lnTo>
                    <a:lnTo>
                      <a:pt x="37" y="41"/>
                    </a:lnTo>
                    <a:lnTo>
                      <a:pt x="37" y="43"/>
                    </a:lnTo>
                    <a:lnTo>
                      <a:pt x="37" y="46"/>
                    </a:lnTo>
                    <a:lnTo>
                      <a:pt x="36" y="48"/>
                    </a:lnTo>
                    <a:lnTo>
                      <a:pt x="36" y="50"/>
                    </a:lnTo>
                    <a:lnTo>
                      <a:pt x="36" y="52"/>
                    </a:lnTo>
                    <a:lnTo>
                      <a:pt x="34" y="64"/>
                    </a:lnTo>
                    <a:lnTo>
                      <a:pt x="33" y="72"/>
                    </a:lnTo>
                    <a:lnTo>
                      <a:pt x="32" y="78"/>
                    </a:lnTo>
                    <a:lnTo>
                      <a:pt x="32" y="82"/>
                    </a:lnTo>
                    <a:lnTo>
                      <a:pt x="31" y="85"/>
                    </a:lnTo>
                    <a:lnTo>
                      <a:pt x="30" y="89"/>
                    </a:lnTo>
                    <a:lnTo>
                      <a:pt x="29" y="93"/>
                    </a:lnTo>
                    <a:lnTo>
                      <a:pt x="29" y="95"/>
                    </a:lnTo>
                    <a:lnTo>
                      <a:pt x="27" y="99"/>
                    </a:lnTo>
                    <a:lnTo>
                      <a:pt x="26" y="101"/>
                    </a:lnTo>
                    <a:lnTo>
                      <a:pt x="24" y="103"/>
                    </a:lnTo>
                    <a:lnTo>
                      <a:pt x="23" y="105"/>
                    </a:lnTo>
                    <a:lnTo>
                      <a:pt x="21" y="107"/>
                    </a:lnTo>
                    <a:lnTo>
                      <a:pt x="18" y="107"/>
                    </a:lnTo>
                    <a:lnTo>
                      <a:pt x="16" y="109"/>
                    </a:lnTo>
                    <a:lnTo>
                      <a:pt x="14" y="109"/>
                    </a:lnTo>
                    <a:lnTo>
                      <a:pt x="9" y="109"/>
                    </a:lnTo>
                    <a:lnTo>
                      <a:pt x="7" y="107"/>
                    </a:lnTo>
                    <a:lnTo>
                      <a:pt x="3" y="103"/>
                    </a:lnTo>
                    <a:lnTo>
                      <a:pt x="2" y="101"/>
                    </a:lnTo>
                    <a:lnTo>
                      <a:pt x="1" y="97"/>
                    </a:lnTo>
                    <a:lnTo>
                      <a:pt x="0" y="89"/>
                    </a:lnTo>
                    <a:lnTo>
                      <a:pt x="0" y="82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70"/>
                    </a:lnTo>
                    <a:lnTo>
                      <a:pt x="1" y="68"/>
                    </a:lnTo>
                    <a:lnTo>
                      <a:pt x="2" y="64"/>
                    </a:lnTo>
                    <a:lnTo>
                      <a:pt x="2" y="58"/>
                    </a:lnTo>
                    <a:lnTo>
                      <a:pt x="2" y="54"/>
                    </a:lnTo>
                    <a:lnTo>
                      <a:pt x="3" y="50"/>
                    </a:lnTo>
                    <a:lnTo>
                      <a:pt x="3" y="46"/>
                    </a:lnTo>
                    <a:lnTo>
                      <a:pt x="5" y="43"/>
                    </a:lnTo>
                    <a:lnTo>
                      <a:pt x="5" y="37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7"/>
                    </a:lnTo>
                    <a:close/>
                    <a:moveTo>
                      <a:pt x="17" y="21"/>
                    </a:moveTo>
                    <a:lnTo>
                      <a:pt x="26" y="3"/>
                    </a:lnTo>
                    <a:lnTo>
                      <a:pt x="26" y="3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18" y="21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62" name="Freeform 58"/>
              <p:cNvSpPr>
                <a:spLocks noEditPoints="1"/>
              </p:cNvSpPr>
              <p:nvPr/>
            </p:nvSpPr>
            <p:spPr bwMode="auto">
              <a:xfrm>
                <a:off x="5949" y="6138"/>
                <a:ext cx="30" cy="41"/>
              </a:xfrm>
              <a:custGeom>
                <a:avLst/>
                <a:gdLst>
                  <a:gd name="T0" fmla="*/ 9 w 30"/>
                  <a:gd name="T1" fmla="*/ 37 h 82"/>
                  <a:gd name="T2" fmla="*/ 9 w 30"/>
                  <a:gd name="T3" fmla="*/ 37 h 82"/>
                  <a:gd name="T4" fmla="*/ 12 w 30"/>
                  <a:gd name="T5" fmla="*/ 37 h 82"/>
                  <a:gd name="T6" fmla="*/ 19 w 30"/>
                  <a:gd name="T7" fmla="*/ 35 h 82"/>
                  <a:gd name="T8" fmla="*/ 23 w 30"/>
                  <a:gd name="T9" fmla="*/ 29 h 82"/>
                  <a:gd name="T10" fmla="*/ 25 w 30"/>
                  <a:gd name="T11" fmla="*/ 17 h 82"/>
                  <a:gd name="T12" fmla="*/ 23 w 30"/>
                  <a:gd name="T13" fmla="*/ 10 h 82"/>
                  <a:gd name="T14" fmla="*/ 19 w 30"/>
                  <a:gd name="T15" fmla="*/ 6 h 82"/>
                  <a:gd name="T16" fmla="*/ 16 w 30"/>
                  <a:gd name="T17" fmla="*/ 6 h 82"/>
                  <a:gd name="T18" fmla="*/ 14 w 30"/>
                  <a:gd name="T19" fmla="*/ 6 h 82"/>
                  <a:gd name="T20" fmla="*/ 12 w 30"/>
                  <a:gd name="T21" fmla="*/ 6 h 82"/>
                  <a:gd name="T22" fmla="*/ 12 w 30"/>
                  <a:gd name="T23" fmla="*/ 12 h 82"/>
                  <a:gd name="T24" fmla="*/ 12 w 30"/>
                  <a:gd name="T25" fmla="*/ 17 h 82"/>
                  <a:gd name="T26" fmla="*/ 9 w 30"/>
                  <a:gd name="T27" fmla="*/ 37 h 82"/>
                  <a:gd name="T28" fmla="*/ 0 w 30"/>
                  <a:gd name="T29" fmla="*/ 76 h 82"/>
                  <a:gd name="T30" fmla="*/ 1 w 30"/>
                  <a:gd name="T31" fmla="*/ 66 h 82"/>
                  <a:gd name="T32" fmla="*/ 4 w 30"/>
                  <a:gd name="T33" fmla="*/ 49 h 82"/>
                  <a:gd name="T34" fmla="*/ 5 w 30"/>
                  <a:gd name="T35" fmla="*/ 27 h 82"/>
                  <a:gd name="T36" fmla="*/ 7 w 30"/>
                  <a:gd name="T37" fmla="*/ 10 h 82"/>
                  <a:gd name="T38" fmla="*/ 8 w 30"/>
                  <a:gd name="T39" fmla="*/ 0 h 82"/>
                  <a:gd name="T40" fmla="*/ 8 w 30"/>
                  <a:gd name="T41" fmla="*/ 0 h 82"/>
                  <a:gd name="T42" fmla="*/ 11 w 30"/>
                  <a:gd name="T43" fmla="*/ 0 h 82"/>
                  <a:gd name="T44" fmla="*/ 12 w 30"/>
                  <a:gd name="T45" fmla="*/ 0 h 82"/>
                  <a:gd name="T46" fmla="*/ 14 w 30"/>
                  <a:gd name="T47" fmla="*/ 0 h 82"/>
                  <a:gd name="T48" fmla="*/ 16 w 30"/>
                  <a:gd name="T49" fmla="*/ 0 h 82"/>
                  <a:gd name="T50" fmla="*/ 25 w 30"/>
                  <a:gd name="T51" fmla="*/ 4 h 82"/>
                  <a:gd name="T52" fmla="*/ 29 w 30"/>
                  <a:gd name="T53" fmla="*/ 12 h 82"/>
                  <a:gd name="T54" fmla="*/ 29 w 30"/>
                  <a:gd name="T55" fmla="*/ 25 h 82"/>
                  <a:gd name="T56" fmla="*/ 25 w 30"/>
                  <a:gd name="T57" fmla="*/ 33 h 82"/>
                  <a:gd name="T58" fmla="*/ 20 w 30"/>
                  <a:gd name="T59" fmla="*/ 41 h 82"/>
                  <a:gd name="T60" fmla="*/ 22 w 30"/>
                  <a:gd name="T61" fmla="*/ 43 h 82"/>
                  <a:gd name="T62" fmla="*/ 27 w 30"/>
                  <a:gd name="T63" fmla="*/ 49 h 82"/>
                  <a:gd name="T64" fmla="*/ 27 w 30"/>
                  <a:gd name="T65" fmla="*/ 58 h 82"/>
                  <a:gd name="T66" fmla="*/ 23 w 30"/>
                  <a:gd name="T67" fmla="*/ 72 h 82"/>
                  <a:gd name="T68" fmla="*/ 16 w 30"/>
                  <a:gd name="T69" fmla="*/ 80 h 82"/>
                  <a:gd name="T70" fmla="*/ 8 w 30"/>
                  <a:gd name="T71" fmla="*/ 82 h 82"/>
                  <a:gd name="T72" fmla="*/ 6 w 30"/>
                  <a:gd name="T73" fmla="*/ 82 h 82"/>
                  <a:gd name="T74" fmla="*/ 3 w 30"/>
                  <a:gd name="T75" fmla="*/ 82 h 82"/>
                  <a:gd name="T76" fmla="*/ 3 w 30"/>
                  <a:gd name="T77" fmla="*/ 82 h 82"/>
                  <a:gd name="T78" fmla="*/ 1 w 30"/>
                  <a:gd name="T79" fmla="*/ 82 h 82"/>
                  <a:gd name="T80" fmla="*/ 0 w 30"/>
                  <a:gd name="T81" fmla="*/ 82 h 82"/>
                  <a:gd name="T82" fmla="*/ 7 w 30"/>
                  <a:gd name="T83" fmla="*/ 58 h 82"/>
                  <a:gd name="T84" fmla="*/ 6 w 30"/>
                  <a:gd name="T85" fmla="*/ 68 h 82"/>
                  <a:gd name="T86" fmla="*/ 5 w 30"/>
                  <a:gd name="T87" fmla="*/ 76 h 82"/>
                  <a:gd name="T88" fmla="*/ 6 w 30"/>
                  <a:gd name="T89" fmla="*/ 78 h 82"/>
                  <a:gd name="T90" fmla="*/ 7 w 30"/>
                  <a:gd name="T91" fmla="*/ 78 h 82"/>
                  <a:gd name="T92" fmla="*/ 8 w 30"/>
                  <a:gd name="T93" fmla="*/ 78 h 82"/>
                  <a:gd name="T94" fmla="*/ 15 w 30"/>
                  <a:gd name="T95" fmla="*/ 76 h 82"/>
                  <a:gd name="T96" fmla="*/ 21 w 30"/>
                  <a:gd name="T97" fmla="*/ 66 h 82"/>
                  <a:gd name="T98" fmla="*/ 22 w 30"/>
                  <a:gd name="T99" fmla="*/ 56 h 82"/>
                  <a:gd name="T100" fmla="*/ 21 w 30"/>
                  <a:gd name="T101" fmla="*/ 47 h 82"/>
                  <a:gd name="T102" fmla="*/ 15 w 30"/>
                  <a:gd name="T103" fmla="*/ 43 h 82"/>
                  <a:gd name="T104" fmla="*/ 11 w 30"/>
                  <a:gd name="T105" fmla="*/ 43 h 82"/>
                  <a:gd name="T106" fmla="*/ 8 w 30"/>
                  <a:gd name="T107" fmla="*/ 45 h 82"/>
                  <a:gd name="T108" fmla="*/ 8 w 30"/>
                  <a:gd name="T109" fmla="*/ 4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" h="82">
                    <a:moveTo>
                      <a:pt x="9" y="37"/>
                    </a:move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11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6" y="35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22" y="33"/>
                    </a:lnTo>
                    <a:lnTo>
                      <a:pt x="23" y="29"/>
                    </a:lnTo>
                    <a:lnTo>
                      <a:pt x="24" y="25"/>
                    </a:lnTo>
                    <a:lnTo>
                      <a:pt x="25" y="21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4" y="12"/>
                    </a:lnTo>
                    <a:lnTo>
                      <a:pt x="23" y="10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9" y="37"/>
                    </a:lnTo>
                    <a:close/>
                    <a:moveTo>
                      <a:pt x="0" y="82"/>
                    </a:moveTo>
                    <a:lnTo>
                      <a:pt x="0" y="78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3" y="60"/>
                    </a:lnTo>
                    <a:lnTo>
                      <a:pt x="3" y="55"/>
                    </a:lnTo>
                    <a:lnTo>
                      <a:pt x="4" y="49"/>
                    </a:lnTo>
                    <a:lnTo>
                      <a:pt x="5" y="41"/>
                    </a:lnTo>
                    <a:lnTo>
                      <a:pt x="5" y="33"/>
                    </a:lnTo>
                    <a:lnTo>
                      <a:pt x="5" y="27"/>
                    </a:lnTo>
                    <a:lnTo>
                      <a:pt x="6" y="21"/>
                    </a:lnTo>
                    <a:lnTo>
                      <a:pt x="7" y="16"/>
                    </a:lnTo>
                    <a:lnTo>
                      <a:pt x="7" y="10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8" y="6"/>
                    </a:lnTo>
                    <a:lnTo>
                      <a:pt x="29" y="8"/>
                    </a:lnTo>
                    <a:lnTo>
                      <a:pt x="29" y="12"/>
                    </a:lnTo>
                    <a:lnTo>
                      <a:pt x="30" y="16"/>
                    </a:lnTo>
                    <a:lnTo>
                      <a:pt x="30" y="21"/>
                    </a:lnTo>
                    <a:lnTo>
                      <a:pt x="29" y="25"/>
                    </a:lnTo>
                    <a:lnTo>
                      <a:pt x="28" y="27"/>
                    </a:lnTo>
                    <a:lnTo>
                      <a:pt x="27" y="31"/>
                    </a:lnTo>
                    <a:lnTo>
                      <a:pt x="25" y="33"/>
                    </a:lnTo>
                    <a:lnTo>
                      <a:pt x="23" y="35"/>
                    </a:lnTo>
                    <a:lnTo>
                      <a:pt x="22" y="37"/>
                    </a:lnTo>
                    <a:lnTo>
                      <a:pt x="20" y="41"/>
                    </a:lnTo>
                    <a:lnTo>
                      <a:pt x="17" y="41"/>
                    </a:lnTo>
                    <a:lnTo>
                      <a:pt x="21" y="41"/>
                    </a:lnTo>
                    <a:lnTo>
                      <a:pt x="22" y="43"/>
                    </a:lnTo>
                    <a:lnTo>
                      <a:pt x="24" y="45"/>
                    </a:lnTo>
                    <a:lnTo>
                      <a:pt x="25" y="45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7" y="55"/>
                    </a:lnTo>
                    <a:lnTo>
                      <a:pt x="27" y="58"/>
                    </a:lnTo>
                    <a:lnTo>
                      <a:pt x="27" y="64"/>
                    </a:lnTo>
                    <a:lnTo>
                      <a:pt x="25" y="68"/>
                    </a:lnTo>
                    <a:lnTo>
                      <a:pt x="23" y="72"/>
                    </a:lnTo>
                    <a:lnTo>
                      <a:pt x="21" y="76"/>
                    </a:lnTo>
                    <a:lnTo>
                      <a:pt x="19" y="78"/>
                    </a:lnTo>
                    <a:lnTo>
                      <a:pt x="16" y="80"/>
                    </a:lnTo>
                    <a:lnTo>
                      <a:pt x="13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7" y="82"/>
                    </a:lnTo>
                    <a:lnTo>
                      <a:pt x="6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  <a:moveTo>
                      <a:pt x="8" y="43"/>
                    </a:moveTo>
                    <a:lnTo>
                      <a:pt x="7" y="55"/>
                    </a:lnTo>
                    <a:lnTo>
                      <a:pt x="7" y="58"/>
                    </a:lnTo>
                    <a:lnTo>
                      <a:pt x="7" y="60"/>
                    </a:lnTo>
                    <a:lnTo>
                      <a:pt x="6" y="64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6" y="74"/>
                    </a:lnTo>
                    <a:lnTo>
                      <a:pt x="5" y="76"/>
                    </a:lnTo>
                    <a:lnTo>
                      <a:pt x="5" y="78"/>
                    </a:lnTo>
                    <a:lnTo>
                      <a:pt x="5" y="78"/>
                    </a:lnTo>
                    <a:lnTo>
                      <a:pt x="6" y="78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8" y="78"/>
                    </a:lnTo>
                    <a:lnTo>
                      <a:pt x="8" y="78"/>
                    </a:lnTo>
                    <a:lnTo>
                      <a:pt x="11" y="78"/>
                    </a:lnTo>
                    <a:lnTo>
                      <a:pt x="13" y="76"/>
                    </a:lnTo>
                    <a:lnTo>
                      <a:pt x="15" y="76"/>
                    </a:lnTo>
                    <a:lnTo>
                      <a:pt x="17" y="74"/>
                    </a:lnTo>
                    <a:lnTo>
                      <a:pt x="19" y="70"/>
                    </a:lnTo>
                    <a:lnTo>
                      <a:pt x="21" y="66"/>
                    </a:lnTo>
                    <a:lnTo>
                      <a:pt x="22" y="64"/>
                    </a:lnTo>
                    <a:lnTo>
                      <a:pt x="22" y="60"/>
                    </a:lnTo>
                    <a:lnTo>
                      <a:pt x="22" y="56"/>
                    </a:lnTo>
                    <a:lnTo>
                      <a:pt x="22" y="53"/>
                    </a:lnTo>
                    <a:lnTo>
                      <a:pt x="22" y="49"/>
                    </a:lnTo>
                    <a:lnTo>
                      <a:pt x="21" y="47"/>
                    </a:lnTo>
                    <a:lnTo>
                      <a:pt x="20" y="45"/>
                    </a:lnTo>
                    <a:lnTo>
                      <a:pt x="17" y="45"/>
                    </a:lnTo>
                    <a:lnTo>
                      <a:pt x="15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1" y="43"/>
                    </a:lnTo>
                    <a:lnTo>
                      <a:pt x="9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3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63" name="Freeform 59"/>
              <p:cNvSpPr>
                <a:spLocks/>
              </p:cNvSpPr>
              <p:nvPr/>
            </p:nvSpPr>
            <p:spPr bwMode="auto">
              <a:xfrm>
                <a:off x="5985" y="6138"/>
                <a:ext cx="20" cy="41"/>
              </a:xfrm>
              <a:custGeom>
                <a:avLst/>
                <a:gdLst>
                  <a:gd name="T0" fmla="*/ 0 w 20"/>
                  <a:gd name="T1" fmla="*/ 78 h 82"/>
                  <a:gd name="T2" fmla="*/ 1 w 20"/>
                  <a:gd name="T3" fmla="*/ 66 h 82"/>
                  <a:gd name="T4" fmla="*/ 2 w 20"/>
                  <a:gd name="T5" fmla="*/ 56 h 82"/>
                  <a:gd name="T6" fmla="*/ 3 w 20"/>
                  <a:gd name="T7" fmla="*/ 47 h 82"/>
                  <a:gd name="T8" fmla="*/ 4 w 20"/>
                  <a:gd name="T9" fmla="*/ 37 h 82"/>
                  <a:gd name="T10" fmla="*/ 4 w 20"/>
                  <a:gd name="T11" fmla="*/ 25 h 82"/>
                  <a:gd name="T12" fmla="*/ 5 w 20"/>
                  <a:gd name="T13" fmla="*/ 17 h 82"/>
                  <a:gd name="T14" fmla="*/ 5 w 20"/>
                  <a:gd name="T15" fmla="*/ 6 h 82"/>
                  <a:gd name="T16" fmla="*/ 7 w 20"/>
                  <a:gd name="T17" fmla="*/ 0 h 82"/>
                  <a:gd name="T18" fmla="*/ 8 w 20"/>
                  <a:gd name="T19" fmla="*/ 0 h 82"/>
                  <a:gd name="T20" fmla="*/ 8 w 20"/>
                  <a:gd name="T21" fmla="*/ 0 h 82"/>
                  <a:gd name="T22" fmla="*/ 9 w 20"/>
                  <a:gd name="T23" fmla="*/ 0 h 82"/>
                  <a:gd name="T24" fmla="*/ 9 w 20"/>
                  <a:gd name="T25" fmla="*/ 0 h 82"/>
                  <a:gd name="T26" fmla="*/ 10 w 20"/>
                  <a:gd name="T27" fmla="*/ 0 h 82"/>
                  <a:gd name="T28" fmla="*/ 10 w 20"/>
                  <a:gd name="T29" fmla="*/ 0 h 82"/>
                  <a:gd name="T30" fmla="*/ 12 w 20"/>
                  <a:gd name="T31" fmla="*/ 0 h 82"/>
                  <a:gd name="T32" fmla="*/ 11 w 20"/>
                  <a:gd name="T33" fmla="*/ 6 h 82"/>
                  <a:gd name="T34" fmla="*/ 10 w 20"/>
                  <a:gd name="T35" fmla="*/ 17 h 82"/>
                  <a:gd name="T36" fmla="*/ 9 w 20"/>
                  <a:gd name="T37" fmla="*/ 29 h 82"/>
                  <a:gd name="T38" fmla="*/ 9 w 20"/>
                  <a:gd name="T39" fmla="*/ 39 h 82"/>
                  <a:gd name="T40" fmla="*/ 8 w 20"/>
                  <a:gd name="T41" fmla="*/ 49 h 82"/>
                  <a:gd name="T42" fmla="*/ 7 w 20"/>
                  <a:gd name="T43" fmla="*/ 56 h 82"/>
                  <a:gd name="T44" fmla="*/ 5 w 20"/>
                  <a:gd name="T45" fmla="*/ 64 h 82"/>
                  <a:gd name="T46" fmla="*/ 5 w 20"/>
                  <a:gd name="T47" fmla="*/ 72 h 82"/>
                  <a:gd name="T48" fmla="*/ 4 w 20"/>
                  <a:gd name="T49" fmla="*/ 76 h 82"/>
                  <a:gd name="T50" fmla="*/ 5 w 20"/>
                  <a:gd name="T51" fmla="*/ 76 h 82"/>
                  <a:gd name="T52" fmla="*/ 5 w 20"/>
                  <a:gd name="T53" fmla="*/ 76 h 82"/>
                  <a:gd name="T54" fmla="*/ 7 w 20"/>
                  <a:gd name="T55" fmla="*/ 76 h 82"/>
                  <a:gd name="T56" fmla="*/ 10 w 20"/>
                  <a:gd name="T57" fmla="*/ 76 h 82"/>
                  <a:gd name="T58" fmla="*/ 13 w 20"/>
                  <a:gd name="T59" fmla="*/ 76 h 82"/>
                  <a:gd name="T60" fmla="*/ 16 w 20"/>
                  <a:gd name="T61" fmla="*/ 76 h 82"/>
                  <a:gd name="T62" fmla="*/ 19 w 20"/>
                  <a:gd name="T63" fmla="*/ 76 h 82"/>
                  <a:gd name="T64" fmla="*/ 20 w 20"/>
                  <a:gd name="T65" fmla="*/ 76 h 82"/>
                  <a:gd name="T66" fmla="*/ 19 w 20"/>
                  <a:gd name="T67" fmla="*/ 78 h 82"/>
                  <a:gd name="T68" fmla="*/ 19 w 20"/>
                  <a:gd name="T69" fmla="*/ 78 h 82"/>
                  <a:gd name="T70" fmla="*/ 19 w 20"/>
                  <a:gd name="T71" fmla="*/ 80 h 82"/>
                  <a:gd name="T72" fmla="*/ 19 w 20"/>
                  <a:gd name="T73" fmla="*/ 80 h 82"/>
                  <a:gd name="T74" fmla="*/ 19 w 20"/>
                  <a:gd name="T75" fmla="*/ 80 h 82"/>
                  <a:gd name="T76" fmla="*/ 19 w 20"/>
                  <a:gd name="T77" fmla="*/ 80 h 82"/>
                  <a:gd name="T78" fmla="*/ 18 w 20"/>
                  <a:gd name="T79" fmla="*/ 82 h 82"/>
                  <a:gd name="T80" fmla="*/ 17 w 20"/>
                  <a:gd name="T81" fmla="*/ 82 h 82"/>
                  <a:gd name="T82" fmla="*/ 13 w 20"/>
                  <a:gd name="T83" fmla="*/ 82 h 82"/>
                  <a:gd name="T84" fmla="*/ 10 w 20"/>
                  <a:gd name="T85" fmla="*/ 82 h 82"/>
                  <a:gd name="T86" fmla="*/ 7 w 20"/>
                  <a:gd name="T87" fmla="*/ 82 h 82"/>
                  <a:gd name="T88" fmla="*/ 5 w 20"/>
                  <a:gd name="T89" fmla="*/ 82 h 82"/>
                  <a:gd name="T90" fmla="*/ 3 w 20"/>
                  <a:gd name="T91" fmla="*/ 82 h 82"/>
                  <a:gd name="T92" fmla="*/ 1 w 20"/>
                  <a:gd name="T93" fmla="*/ 82 h 82"/>
                  <a:gd name="T94" fmla="*/ 0 w 20"/>
                  <a:gd name="T9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" h="82">
                    <a:moveTo>
                      <a:pt x="0" y="82"/>
                    </a:moveTo>
                    <a:lnTo>
                      <a:pt x="0" y="78"/>
                    </a:lnTo>
                    <a:lnTo>
                      <a:pt x="1" y="72"/>
                    </a:lnTo>
                    <a:lnTo>
                      <a:pt x="1" y="66"/>
                    </a:lnTo>
                    <a:lnTo>
                      <a:pt x="1" y="62"/>
                    </a:lnTo>
                    <a:lnTo>
                      <a:pt x="2" y="56"/>
                    </a:lnTo>
                    <a:lnTo>
                      <a:pt x="2" y="51"/>
                    </a:lnTo>
                    <a:lnTo>
                      <a:pt x="3" y="47"/>
                    </a:lnTo>
                    <a:lnTo>
                      <a:pt x="3" y="43"/>
                    </a:lnTo>
                    <a:lnTo>
                      <a:pt x="4" y="37"/>
                    </a:lnTo>
                    <a:lnTo>
                      <a:pt x="4" y="31"/>
                    </a:lnTo>
                    <a:lnTo>
                      <a:pt x="4" y="25"/>
                    </a:lnTo>
                    <a:lnTo>
                      <a:pt x="5" y="21"/>
                    </a:lnTo>
                    <a:lnTo>
                      <a:pt x="5" y="17"/>
                    </a:lnTo>
                    <a:lnTo>
                      <a:pt x="5" y="12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6"/>
                    </a:lnTo>
                    <a:lnTo>
                      <a:pt x="11" y="12"/>
                    </a:lnTo>
                    <a:lnTo>
                      <a:pt x="10" y="17"/>
                    </a:lnTo>
                    <a:lnTo>
                      <a:pt x="10" y="23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9"/>
                    </a:lnTo>
                    <a:lnTo>
                      <a:pt x="8" y="45"/>
                    </a:lnTo>
                    <a:lnTo>
                      <a:pt x="8" y="49"/>
                    </a:lnTo>
                    <a:lnTo>
                      <a:pt x="8" y="53"/>
                    </a:lnTo>
                    <a:lnTo>
                      <a:pt x="7" y="56"/>
                    </a:lnTo>
                    <a:lnTo>
                      <a:pt x="7" y="60"/>
                    </a:lnTo>
                    <a:lnTo>
                      <a:pt x="5" y="64"/>
                    </a:lnTo>
                    <a:lnTo>
                      <a:pt x="5" y="68"/>
                    </a:lnTo>
                    <a:lnTo>
                      <a:pt x="5" y="72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8" y="76"/>
                    </a:lnTo>
                    <a:lnTo>
                      <a:pt x="10" y="76"/>
                    </a:lnTo>
                    <a:lnTo>
                      <a:pt x="11" y="76"/>
                    </a:lnTo>
                    <a:lnTo>
                      <a:pt x="13" y="76"/>
                    </a:lnTo>
                    <a:lnTo>
                      <a:pt x="15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9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7" y="82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1" y="82"/>
                    </a:lnTo>
                    <a:lnTo>
                      <a:pt x="10" y="82"/>
                    </a:lnTo>
                    <a:lnTo>
                      <a:pt x="9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>
                <a:off x="6013" y="6138"/>
                <a:ext cx="13" cy="41"/>
              </a:xfrm>
              <a:custGeom>
                <a:avLst/>
                <a:gdLst>
                  <a:gd name="T0" fmla="*/ 0 w 13"/>
                  <a:gd name="T1" fmla="*/ 78 h 82"/>
                  <a:gd name="T2" fmla="*/ 0 w 13"/>
                  <a:gd name="T3" fmla="*/ 72 h 82"/>
                  <a:gd name="T4" fmla="*/ 1 w 13"/>
                  <a:gd name="T5" fmla="*/ 66 h 82"/>
                  <a:gd name="T6" fmla="*/ 3 w 13"/>
                  <a:gd name="T7" fmla="*/ 56 h 82"/>
                  <a:gd name="T8" fmla="*/ 4 w 13"/>
                  <a:gd name="T9" fmla="*/ 43 h 82"/>
                  <a:gd name="T10" fmla="*/ 5 w 13"/>
                  <a:gd name="T11" fmla="*/ 25 h 82"/>
                  <a:gd name="T12" fmla="*/ 6 w 13"/>
                  <a:gd name="T13" fmla="*/ 16 h 82"/>
                  <a:gd name="T14" fmla="*/ 7 w 13"/>
                  <a:gd name="T15" fmla="*/ 8 h 82"/>
                  <a:gd name="T16" fmla="*/ 8 w 13"/>
                  <a:gd name="T17" fmla="*/ 0 h 82"/>
                  <a:gd name="T18" fmla="*/ 8 w 13"/>
                  <a:gd name="T19" fmla="*/ 0 h 82"/>
                  <a:gd name="T20" fmla="*/ 8 w 13"/>
                  <a:gd name="T21" fmla="*/ 0 h 82"/>
                  <a:gd name="T22" fmla="*/ 10 w 13"/>
                  <a:gd name="T23" fmla="*/ 0 h 82"/>
                  <a:gd name="T24" fmla="*/ 10 w 13"/>
                  <a:gd name="T25" fmla="*/ 0 h 82"/>
                  <a:gd name="T26" fmla="*/ 11 w 13"/>
                  <a:gd name="T27" fmla="*/ 0 h 82"/>
                  <a:gd name="T28" fmla="*/ 11 w 13"/>
                  <a:gd name="T29" fmla="*/ 0 h 82"/>
                  <a:gd name="T30" fmla="*/ 12 w 13"/>
                  <a:gd name="T31" fmla="*/ 0 h 82"/>
                  <a:gd name="T32" fmla="*/ 13 w 13"/>
                  <a:gd name="T33" fmla="*/ 0 h 82"/>
                  <a:gd name="T34" fmla="*/ 13 w 13"/>
                  <a:gd name="T35" fmla="*/ 6 h 82"/>
                  <a:gd name="T36" fmla="*/ 12 w 13"/>
                  <a:gd name="T37" fmla="*/ 10 h 82"/>
                  <a:gd name="T38" fmla="*/ 12 w 13"/>
                  <a:gd name="T39" fmla="*/ 17 h 82"/>
                  <a:gd name="T40" fmla="*/ 11 w 13"/>
                  <a:gd name="T41" fmla="*/ 25 h 82"/>
                  <a:gd name="T42" fmla="*/ 7 w 13"/>
                  <a:gd name="T43" fmla="*/ 62 h 82"/>
                  <a:gd name="T44" fmla="*/ 6 w 13"/>
                  <a:gd name="T45" fmla="*/ 68 h 82"/>
                  <a:gd name="T46" fmla="*/ 6 w 13"/>
                  <a:gd name="T47" fmla="*/ 74 h 82"/>
                  <a:gd name="T48" fmla="*/ 5 w 13"/>
                  <a:gd name="T49" fmla="*/ 80 h 82"/>
                  <a:gd name="T50" fmla="*/ 5 w 13"/>
                  <a:gd name="T51" fmla="*/ 82 h 82"/>
                  <a:gd name="T52" fmla="*/ 5 w 13"/>
                  <a:gd name="T53" fmla="*/ 82 h 82"/>
                  <a:gd name="T54" fmla="*/ 4 w 13"/>
                  <a:gd name="T55" fmla="*/ 82 h 82"/>
                  <a:gd name="T56" fmla="*/ 3 w 13"/>
                  <a:gd name="T57" fmla="*/ 82 h 82"/>
                  <a:gd name="T58" fmla="*/ 1 w 13"/>
                  <a:gd name="T59" fmla="*/ 82 h 82"/>
                  <a:gd name="T60" fmla="*/ 1 w 13"/>
                  <a:gd name="T61" fmla="*/ 82 h 82"/>
                  <a:gd name="T62" fmla="*/ 0 w 13"/>
                  <a:gd name="T63" fmla="*/ 82 h 82"/>
                  <a:gd name="T64" fmla="*/ 0 w 13"/>
                  <a:gd name="T65" fmla="*/ 82 h 82"/>
                  <a:gd name="T66" fmla="*/ 0 w 13"/>
                  <a:gd name="T6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82">
                    <a:moveTo>
                      <a:pt x="0" y="82"/>
                    </a:moveTo>
                    <a:lnTo>
                      <a:pt x="0" y="78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3" y="62"/>
                    </a:lnTo>
                    <a:lnTo>
                      <a:pt x="3" y="56"/>
                    </a:lnTo>
                    <a:lnTo>
                      <a:pt x="3" y="53"/>
                    </a:lnTo>
                    <a:lnTo>
                      <a:pt x="4" y="43"/>
                    </a:lnTo>
                    <a:lnTo>
                      <a:pt x="5" y="35"/>
                    </a:lnTo>
                    <a:lnTo>
                      <a:pt x="5" y="25"/>
                    </a:lnTo>
                    <a:lnTo>
                      <a:pt x="6" y="19"/>
                    </a:lnTo>
                    <a:lnTo>
                      <a:pt x="6" y="16"/>
                    </a:lnTo>
                    <a:lnTo>
                      <a:pt x="7" y="12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1" y="21"/>
                    </a:lnTo>
                    <a:lnTo>
                      <a:pt x="11" y="25"/>
                    </a:lnTo>
                    <a:lnTo>
                      <a:pt x="8" y="43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6" y="72"/>
                    </a:lnTo>
                    <a:lnTo>
                      <a:pt x="6" y="74"/>
                    </a:lnTo>
                    <a:lnTo>
                      <a:pt x="5" y="76"/>
                    </a:lnTo>
                    <a:lnTo>
                      <a:pt x="5" y="80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65" name="Freeform 61"/>
              <p:cNvSpPr>
                <a:spLocks/>
              </p:cNvSpPr>
              <p:nvPr/>
            </p:nvSpPr>
            <p:spPr bwMode="auto">
              <a:xfrm>
                <a:off x="6028" y="6137"/>
                <a:ext cx="38" cy="42"/>
              </a:xfrm>
              <a:custGeom>
                <a:avLst/>
                <a:gdLst>
                  <a:gd name="T0" fmla="*/ 30 w 38"/>
                  <a:gd name="T1" fmla="*/ 80 h 84"/>
                  <a:gd name="T2" fmla="*/ 27 w 38"/>
                  <a:gd name="T3" fmla="*/ 82 h 84"/>
                  <a:gd name="T4" fmla="*/ 23 w 38"/>
                  <a:gd name="T5" fmla="*/ 82 h 84"/>
                  <a:gd name="T6" fmla="*/ 19 w 38"/>
                  <a:gd name="T7" fmla="*/ 84 h 84"/>
                  <a:gd name="T8" fmla="*/ 13 w 38"/>
                  <a:gd name="T9" fmla="*/ 84 h 84"/>
                  <a:gd name="T10" fmla="*/ 6 w 38"/>
                  <a:gd name="T11" fmla="*/ 78 h 84"/>
                  <a:gd name="T12" fmla="*/ 1 w 38"/>
                  <a:gd name="T13" fmla="*/ 68 h 84"/>
                  <a:gd name="T14" fmla="*/ 0 w 38"/>
                  <a:gd name="T15" fmla="*/ 53 h 84"/>
                  <a:gd name="T16" fmla="*/ 1 w 38"/>
                  <a:gd name="T17" fmla="*/ 35 h 84"/>
                  <a:gd name="T18" fmla="*/ 7 w 38"/>
                  <a:gd name="T19" fmla="*/ 18 h 84"/>
                  <a:gd name="T20" fmla="*/ 13 w 38"/>
                  <a:gd name="T21" fmla="*/ 8 h 84"/>
                  <a:gd name="T22" fmla="*/ 22 w 38"/>
                  <a:gd name="T23" fmla="*/ 2 h 84"/>
                  <a:gd name="T24" fmla="*/ 28 w 38"/>
                  <a:gd name="T25" fmla="*/ 0 h 84"/>
                  <a:gd name="T26" fmla="*/ 31 w 38"/>
                  <a:gd name="T27" fmla="*/ 2 h 84"/>
                  <a:gd name="T28" fmla="*/ 33 w 38"/>
                  <a:gd name="T29" fmla="*/ 2 h 84"/>
                  <a:gd name="T30" fmla="*/ 37 w 38"/>
                  <a:gd name="T31" fmla="*/ 8 h 84"/>
                  <a:gd name="T32" fmla="*/ 38 w 38"/>
                  <a:gd name="T33" fmla="*/ 8 h 84"/>
                  <a:gd name="T34" fmla="*/ 37 w 38"/>
                  <a:gd name="T35" fmla="*/ 12 h 84"/>
                  <a:gd name="T36" fmla="*/ 37 w 38"/>
                  <a:gd name="T37" fmla="*/ 14 h 84"/>
                  <a:gd name="T38" fmla="*/ 37 w 38"/>
                  <a:gd name="T39" fmla="*/ 18 h 84"/>
                  <a:gd name="T40" fmla="*/ 36 w 38"/>
                  <a:gd name="T41" fmla="*/ 16 h 84"/>
                  <a:gd name="T42" fmla="*/ 33 w 38"/>
                  <a:gd name="T43" fmla="*/ 10 h 84"/>
                  <a:gd name="T44" fmla="*/ 31 w 38"/>
                  <a:gd name="T45" fmla="*/ 8 h 84"/>
                  <a:gd name="T46" fmla="*/ 28 w 38"/>
                  <a:gd name="T47" fmla="*/ 6 h 84"/>
                  <a:gd name="T48" fmla="*/ 22 w 38"/>
                  <a:gd name="T49" fmla="*/ 6 h 84"/>
                  <a:gd name="T50" fmla="*/ 15 w 38"/>
                  <a:gd name="T51" fmla="*/ 10 h 84"/>
                  <a:gd name="T52" fmla="*/ 11 w 38"/>
                  <a:gd name="T53" fmla="*/ 19 h 84"/>
                  <a:gd name="T54" fmla="*/ 7 w 38"/>
                  <a:gd name="T55" fmla="*/ 37 h 84"/>
                  <a:gd name="T56" fmla="*/ 6 w 38"/>
                  <a:gd name="T57" fmla="*/ 53 h 84"/>
                  <a:gd name="T58" fmla="*/ 6 w 38"/>
                  <a:gd name="T59" fmla="*/ 66 h 84"/>
                  <a:gd name="T60" fmla="*/ 8 w 38"/>
                  <a:gd name="T61" fmla="*/ 74 h 84"/>
                  <a:gd name="T62" fmla="*/ 14 w 38"/>
                  <a:gd name="T63" fmla="*/ 80 h 84"/>
                  <a:gd name="T64" fmla="*/ 20 w 38"/>
                  <a:gd name="T65" fmla="*/ 80 h 84"/>
                  <a:gd name="T66" fmla="*/ 23 w 38"/>
                  <a:gd name="T67" fmla="*/ 78 h 84"/>
                  <a:gd name="T68" fmla="*/ 25 w 38"/>
                  <a:gd name="T69" fmla="*/ 78 h 84"/>
                  <a:gd name="T70" fmla="*/ 30 w 38"/>
                  <a:gd name="T71" fmla="*/ 72 h 84"/>
                  <a:gd name="T72" fmla="*/ 31 w 38"/>
                  <a:gd name="T73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" h="84">
                    <a:moveTo>
                      <a:pt x="31" y="78"/>
                    </a:moveTo>
                    <a:lnTo>
                      <a:pt x="30" y="80"/>
                    </a:lnTo>
                    <a:lnTo>
                      <a:pt x="28" y="80"/>
                    </a:lnTo>
                    <a:lnTo>
                      <a:pt x="27" y="82"/>
                    </a:lnTo>
                    <a:lnTo>
                      <a:pt x="24" y="82"/>
                    </a:lnTo>
                    <a:lnTo>
                      <a:pt x="23" y="82"/>
                    </a:lnTo>
                    <a:lnTo>
                      <a:pt x="21" y="82"/>
                    </a:lnTo>
                    <a:lnTo>
                      <a:pt x="19" y="84"/>
                    </a:lnTo>
                    <a:lnTo>
                      <a:pt x="17" y="84"/>
                    </a:lnTo>
                    <a:lnTo>
                      <a:pt x="13" y="84"/>
                    </a:lnTo>
                    <a:lnTo>
                      <a:pt x="9" y="82"/>
                    </a:lnTo>
                    <a:lnTo>
                      <a:pt x="6" y="78"/>
                    </a:lnTo>
                    <a:lnTo>
                      <a:pt x="4" y="74"/>
                    </a:lnTo>
                    <a:lnTo>
                      <a:pt x="1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4" y="25"/>
                    </a:lnTo>
                    <a:lnTo>
                      <a:pt x="7" y="18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17" y="4"/>
                    </a:lnTo>
                    <a:lnTo>
                      <a:pt x="22" y="2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4"/>
                    </a:lnTo>
                    <a:lnTo>
                      <a:pt x="37" y="16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6" y="16"/>
                    </a:lnTo>
                    <a:lnTo>
                      <a:pt x="35" y="12"/>
                    </a:lnTo>
                    <a:lnTo>
                      <a:pt x="33" y="10"/>
                    </a:lnTo>
                    <a:lnTo>
                      <a:pt x="32" y="8"/>
                    </a:lnTo>
                    <a:lnTo>
                      <a:pt x="31" y="8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19" y="8"/>
                    </a:lnTo>
                    <a:lnTo>
                      <a:pt x="15" y="10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6" y="45"/>
                    </a:lnTo>
                    <a:lnTo>
                      <a:pt x="6" y="53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7" y="70"/>
                    </a:lnTo>
                    <a:lnTo>
                      <a:pt x="8" y="74"/>
                    </a:lnTo>
                    <a:lnTo>
                      <a:pt x="11" y="78"/>
                    </a:lnTo>
                    <a:lnTo>
                      <a:pt x="14" y="80"/>
                    </a:lnTo>
                    <a:lnTo>
                      <a:pt x="17" y="80"/>
                    </a:lnTo>
                    <a:lnTo>
                      <a:pt x="20" y="80"/>
                    </a:lnTo>
                    <a:lnTo>
                      <a:pt x="21" y="78"/>
                    </a:lnTo>
                    <a:lnTo>
                      <a:pt x="23" y="78"/>
                    </a:lnTo>
                    <a:lnTo>
                      <a:pt x="24" y="78"/>
                    </a:lnTo>
                    <a:lnTo>
                      <a:pt x="25" y="78"/>
                    </a:lnTo>
                    <a:lnTo>
                      <a:pt x="28" y="76"/>
                    </a:lnTo>
                    <a:lnTo>
                      <a:pt x="30" y="72"/>
                    </a:lnTo>
                    <a:lnTo>
                      <a:pt x="32" y="70"/>
                    </a:lnTo>
                    <a:lnTo>
                      <a:pt x="31" y="78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66" name="Freeform 62"/>
              <p:cNvSpPr>
                <a:spLocks noEditPoints="1"/>
              </p:cNvSpPr>
              <p:nvPr/>
            </p:nvSpPr>
            <p:spPr bwMode="auto">
              <a:xfrm>
                <a:off x="6067" y="6137"/>
                <a:ext cx="43" cy="42"/>
              </a:xfrm>
              <a:custGeom>
                <a:avLst/>
                <a:gdLst>
                  <a:gd name="T0" fmla="*/ 22 w 43"/>
                  <a:gd name="T1" fmla="*/ 80 h 84"/>
                  <a:gd name="T2" fmla="*/ 29 w 43"/>
                  <a:gd name="T3" fmla="*/ 74 h 84"/>
                  <a:gd name="T4" fmla="*/ 33 w 43"/>
                  <a:gd name="T5" fmla="*/ 64 h 84"/>
                  <a:gd name="T6" fmla="*/ 38 w 43"/>
                  <a:gd name="T7" fmla="*/ 51 h 84"/>
                  <a:gd name="T8" fmla="*/ 39 w 43"/>
                  <a:gd name="T9" fmla="*/ 35 h 84"/>
                  <a:gd name="T10" fmla="*/ 38 w 43"/>
                  <a:gd name="T11" fmla="*/ 21 h 84"/>
                  <a:gd name="T12" fmla="*/ 35 w 43"/>
                  <a:gd name="T13" fmla="*/ 12 h 84"/>
                  <a:gd name="T14" fmla="*/ 29 w 43"/>
                  <a:gd name="T15" fmla="*/ 6 h 84"/>
                  <a:gd name="T16" fmla="*/ 22 w 43"/>
                  <a:gd name="T17" fmla="*/ 6 h 84"/>
                  <a:gd name="T18" fmla="*/ 15 w 43"/>
                  <a:gd name="T19" fmla="*/ 10 h 84"/>
                  <a:gd name="T20" fmla="*/ 10 w 43"/>
                  <a:gd name="T21" fmla="*/ 19 h 84"/>
                  <a:gd name="T22" fmla="*/ 7 w 43"/>
                  <a:gd name="T23" fmla="*/ 37 h 84"/>
                  <a:gd name="T24" fmla="*/ 6 w 43"/>
                  <a:gd name="T25" fmla="*/ 53 h 84"/>
                  <a:gd name="T26" fmla="*/ 6 w 43"/>
                  <a:gd name="T27" fmla="*/ 66 h 84"/>
                  <a:gd name="T28" fmla="*/ 8 w 43"/>
                  <a:gd name="T29" fmla="*/ 74 h 84"/>
                  <a:gd name="T30" fmla="*/ 14 w 43"/>
                  <a:gd name="T31" fmla="*/ 80 h 84"/>
                  <a:gd name="T32" fmla="*/ 18 w 43"/>
                  <a:gd name="T33" fmla="*/ 84 h 84"/>
                  <a:gd name="T34" fmla="*/ 9 w 43"/>
                  <a:gd name="T35" fmla="*/ 82 h 84"/>
                  <a:gd name="T36" fmla="*/ 4 w 43"/>
                  <a:gd name="T37" fmla="*/ 74 h 84"/>
                  <a:gd name="T38" fmla="*/ 0 w 43"/>
                  <a:gd name="T39" fmla="*/ 60 h 84"/>
                  <a:gd name="T40" fmla="*/ 0 w 43"/>
                  <a:gd name="T41" fmla="*/ 45 h 84"/>
                  <a:gd name="T42" fmla="*/ 4 w 43"/>
                  <a:gd name="T43" fmla="*/ 25 h 84"/>
                  <a:gd name="T44" fmla="*/ 9 w 43"/>
                  <a:gd name="T45" fmla="*/ 12 h 84"/>
                  <a:gd name="T46" fmla="*/ 17 w 43"/>
                  <a:gd name="T47" fmla="*/ 4 h 84"/>
                  <a:gd name="T48" fmla="*/ 26 w 43"/>
                  <a:gd name="T49" fmla="*/ 0 h 84"/>
                  <a:gd name="T50" fmla="*/ 35 w 43"/>
                  <a:gd name="T51" fmla="*/ 4 h 84"/>
                  <a:gd name="T52" fmla="*/ 39 w 43"/>
                  <a:gd name="T53" fmla="*/ 12 h 84"/>
                  <a:gd name="T54" fmla="*/ 43 w 43"/>
                  <a:gd name="T55" fmla="*/ 25 h 84"/>
                  <a:gd name="T56" fmla="*/ 43 w 43"/>
                  <a:gd name="T57" fmla="*/ 45 h 84"/>
                  <a:gd name="T58" fmla="*/ 40 w 43"/>
                  <a:gd name="T59" fmla="*/ 60 h 84"/>
                  <a:gd name="T60" fmla="*/ 36 w 43"/>
                  <a:gd name="T61" fmla="*/ 72 h 84"/>
                  <a:gd name="T62" fmla="*/ 28 w 43"/>
                  <a:gd name="T63" fmla="*/ 80 h 84"/>
                  <a:gd name="T64" fmla="*/ 18 w 43"/>
                  <a:gd name="T6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84">
                    <a:moveTo>
                      <a:pt x="18" y="80"/>
                    </a:moveTo>
                    <a:lnTo>
                      <a:pt x="22" y="80"/>
                    </a:lnTo>
                    <a:lnTo>
                      <a:pt x="25" y="78"/>
                    </a:lnTo>
                    <a:lnTo>
                      <a:pt x="29" y="74"/>
                    </a:lnTo>
                    <a:lnTo>
                      <a:pt x="31" y="70"/>
                    </a:lnTo>
                    <a:lnTo>
                      <a:pt x="33" y="64"/>
                    </a:lnTo>
                    <a:lnTo>
                      <a:pt x="36" y="58"/>
                    </a:lnTo>
                    <a:lnTo>
                      <a:pt x="38" y="51"/>
                    </a:lnTo>
                    <a:lnTo>
                      <a:pt x="39" y="43"/>
                    </a:lnTo>
                    <a:lnTo>
                      <a:pt x="39" y="35"/>
                    </a:lnTo>
                    <a:lnTo>
                      <a:pt x="39" y="27"/>
                    </a:lnTo>
                    <a:lnTo>
                      <a:pt x="38" y="21"/>
                    </a:lnTo>
                    <a:lnTo>
                      <a:pt x="37" y="16"/>
                    </a:lnTo>
                    <a:lnTo>
                      <a:pt x="35" y="12"/>
                    </a:lnTo>
                    <a:lnTo>
                      <a:pt x="32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3" y="14"/>
                    </a:lnTo>
                    <a:lnTo>
                      <a:pt x="10" y="19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6" y="45"/>
                    </a:lnTo>
                    <a:lnTo>
                      <a:pt x="6" y="53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7" y="70"/>
                    </a:lnTo>
                    <a:lnTo>
                      <a:pt x="8" y="74"/>
                    </a:lnTo>
                    <a:lnTo>
                      <a:pt x="12" y="78"/>
                    </a:lnTo>
                    <a:lnTo>
                      <a:pt x="14" y="80"/>
                    </a:lnTo>
                    <a:lnTo>
                      <a:pt x="18" y="80"/>
                    </a:lnTo>
                    <a:close/>
                    <a:moveTo>
                      <a:pt x="18" y="84"/>
                    </a:moveTo>
                    <a:lnTo>
                      <a:pt x="14" y="84"/>
                    </a:lnTo>
                    <a:lnTo>
                      <a:pt x="9" y="82"/>
                    </a:lnTo>
                    <a:lnTo>
                      <a:pt x="6" y="78"/>
                    </a:lnTo>
                    <a:lnTo>
                      <a:pt x="4" y="74"/>
                    </a:lnTo>
                    <a:lnTo>
                      <a:pt x="1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4" y="25"/>
                    </a:lnTo>
                    <a:lnTo>
                      <a:pt x="7" y="18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17" y="4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35" y="4"/>
                    </a:lnTo>
                    <a:lnTo>
                      <a:pt x="37" y="8"/>
                    </a:lnTo>
                    <a:lnTo>
                      <a:pt x="39" y="12"/>
                    </a:lnTo>
                    <a:lnTo>
                      <a:pt x="41" y="18"/>
                    </a:lnTo>
                    <a:lnTo>
                      <a:pt x="43" y="25"/>
                    </a:lnTo>
                    <a:lnTo>
                      <a:pt x="43" y="35"/>
                    </a:lnTo>
                    <a:lnTo>
                      <a:pt x="43" y="45"/>
                    </a:lnTo>
                    <a:lnTo>
                      <a:pt x="41" y="53"/>
                    </a:lnTo>
                    <a:lnTo>
                      <a:pt x="40" y="60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1" y="78"/>
                    </a:lnTo>
                    <a:lnTo>
                      <a:pt x="28" y="80"/>
                    </a:lnTo>
                    <a:lnTo>
                      <a:pt x="23" y="84"/>
                    </a:ln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67" name="Freeform 63"/>
              <p:cNvSpPr>
                <a:spLocks noEditPoints="1"/>
              </p:cNvSpPr>
              <p:nvPr/>
            </p:nvSpPr>
            <p:spPr bwMode="auto">
              <a:xfrm>
                <a:off x="6130" y="6138"/>
                <a:ext cx="40" cy="41"/>
              </a:xfrm>
              <a:custGeom>
                <a:avLst/>
                <a:gdLst>
                  <a:gd name="T0" fmla="*/ 6 w 40"/>
                  <a:gd name="T1" fmla="*/ 78 h 82"/>
                  <a:gd name="T2" fmla="*/ 7 w 40"/>
                  <a:gd name="T3" fmla="*/ 78 h 82"/>
                  <a:gd name="T4" fmla="*/ 8 w 40"/>
                  <a:gd name="T5" fmla="*/ 78 h 82"/>
                  <a:gd name="T6" fmla="*/ 10 w 40"/>
                  <a:gd name="T7" fmla="*/ 78 h 82"/>
                  <a:gd name="T8" fmla="*/ 16 w 40"/>
                  <a:gd name="T9" fmla="*/ 78 h 82"/>
                  <a:gd name="T10" fmla="*/ 24 w 40"/>
                  <a:gd name="T11" fmla="*/ 72 h 82"/>
                  <a:gd name="T12" fmla="*/ 30 w 40"/>
                  <a:gd name="T13" fmla="*/ 64 h 82"/>
                  <a:gd name="T14" fmla="*/ 33 w 40"/>
                  <a:gd name="T15" fmla="*/ 51 h 82"/>
                  <a:gd name="T16" fmla="*/ 36 w 40"/>
                  <a:gd name="T17" fmla="*/ 35 h 82"/>
                  <a:gd name="T18" fmla="*/ 36 w 40"/>
                  <a:gd name="T19" fmla="*/ 19 h 82"/>
                  <a:gd name="T20" fmla="*/ 32 w 40"/>
                  <a:gd name="T21" fmla="*/ 10 h 82"/>
                  <a:gd name="T22" fmla="*/ 25 w 40"/>
                  <a:gd name="T23" fmla="*/ 6 h 82"/>
                  <a:gd name="T24" fmla="*/ 20 w 40"/>
                  <a:gd name="T25" fmla="*/ 6 h 82"/>
                  <a:gd name="T26" fmla="*/ 17 w 40"/>
                  <a:gd name="T27" fmla="*/ 6 h 82"/>
                  <a:gd name="T28" fmla="*/ 15 w 40"/>
                  <a:gd name="T29" fmla="*/ 6 h 82"/>
                  <a:gd name="T30" fmla="*/ 13 w 40"/>
                  <a:gd name="T31" fmla="*/ 6 h 82"/>
                  <a:gd name="T32" fmla="*/ 12 w 40"/>
                  <a:gd name="T33" fmla="*/ 10 h 82"/>
                  <a:gd name="T34" fmla="*/ 10 w 40"/>
                  <a:gd name="T35" fmla="*/ 17 h 82"/>
                  <a:gd name="T36" fmla="*/ 10 w 40"/>
                  <a:gd name="T37" fmla="*/ 25 h 82"/>
                  <a:gd name="T38" fmla="*/ 9 w 40"/>
                  <a:gd name="T39" fmla="*/ 33 h 82"/>
                  <a:gd name="T40" fmla="*/ 8 w 40"/>
                  <a:gd name="T41" fmla="*/ 43 h 82"/>
                  <a:gd name="T42" fmla="*/ 7 w 40"/>
                  <a:gd name="T43" fmla="*/ 55 h 82"/>
                  <a:gd name="T44" fmla="*/ 6 w 40"/>
                  <a:gd name="T45" fmla="*/ 64 h 82"/>
                  <a:gd name="T46" fmla="*/ 6 w 40"/>
                  <a:gd name="T47" fmla="*/ 74 h 82"/>
                  <a:gd name="T48" fmla="*/ 0 w 40"/>
                  <a:gd name="T49" fmla="*/ 82 h 82"/>
                  <a:gd name="T50" fmla="*/ 1 w 40"/>
                  <a:gd name="T51" fmla="*/ 74 h 82"/>
                  <a:gd name="T52" fmla="*/ 1 w 40"/>
                  <a:gd name="T53" fmla="*/ 68 h 82"/>
                  <a:gd name="T54" fmla="*/ 2 w 40"/>
                  <a:gd name="T55" fmla="*/ 58 h 82"/>
                  <a:gd name="T56" fmla="*/ 4 w 40"/>
                  <a:gd name="T57" fmla="*/ 43 h 82"/>
                  <a:gd name="T58" fmla="*/ 5 w 40"/>
                  <a:gd name="T59" fmla="*/ 27 h 82"/>
                  <a:gd name="T60" fmla="*/ 6 w 40"/>
                  <a:gd name="T61" fmla="*/ 17 h 82"/>
                  <a:gd name="T62" fmla="*/ 7 w 40"/>
                  <a:gd name="T63" fmla="*/ 8 h 82"/>
                  <a:gd name="T64" fmla="*/ 8 w 40"/>
                  <a:gd name="T65" fmla="*/ 0 h 82"/>
                  <a:gd name="T66" fmla="*/ 9 w 40"/>
                  <a:gd name="T67" fmla="*/ 0 h 82"/>
                  <a:gd name="T68" fmla="*/ 9 w 40"/>
                  <a:gd name="T69" fmla="*/ 0 h 82"/>
                  <a:gd name="T70" fmla="*/ 10 w 40"/>
                  <a:gd name="T71" fmla="*/ 0 h 82"/>
                  <a:gd name="T72" fmla="*/ 12 w 40"/>
                  <a:gd name="T73" fmla="*/ 0 h 82"/>
                  <a:gd name="T74" fmla="*/ 13 w 40"/>
                  <a:gd name="T75" fmla="*/ 0 h 82"/>
                  <a:gd name="T76" fmla="*/ 16 w 40"/>
                  <a:gd name="T77" fmla="*/ 0 h 82"/>
                  <a:gd name="T78" fmla="*/ 20 w 40"/>
                  <a:gd name="T79" fmla="*/ 0 h 82"/>
                  <a:gd name="T80" fmla="*/ 22 w 40"/>
                  <a:gd name="T81" fmla="*/ 0 h 82"/>
                  <a:gd name="T82" fmla="*/ 28 w 40"/>
                  <a:gd name="T83" fmla="*/ 2 h 82"/>
                  <a:gd name="T84" fmla="*/ 31 w 40"/>
                  <a:gd name="T85" fmla="*/ 4 h 82"/>
                  <a:gd name="T86" fmla="*/ 33 w 40"/>
                  <a:gd name="T87" fmla="*/ 4 h 82"/>
                  <a:gd name="T88" fmla="*/ 34 w 40"/>
                  <a:gd name="T89" fmla="*/ 6 h 82"/>
                  <a:gd name="T90" fmla="*/ 37 w 40"/>
                  <a:gd name="T91" fmla="*/ 12 h 82"/>
                  <a:gd name="T92" fmla="*/ 39 w 40"/>
                  <a:gd name="T93" fmla="*/ 19 h 82"/>
                  <a:gd name="T94" fmla="*/ 40 w 40"/>
                  <a:gd name="T95" fmla="*/ 29 h 82"/>
                  <a:gd name="T96" fmla="*/ 39 w 40"/>
                  <a:gd name="T97" fmla="*/ 41 h 82"/>
                  <a:gd name="T98" fmla="*/ 37 w 40"/>
                  <a:gd name="T99" fmla="*/ 58 h 82"/>
                  <a:gd name="T100" fmla="*/ 31 w 40"/>
                  <a:gd name="T101" fmla="*/ 70 h 82"/>
                  <a:gd name="T102" fmla="*/ 23 w 40"/>
                  <a:gd name="T103" fmla="*/ 78 h 82"/>
                  <a:gd name="T104" fmla="*/ 13 w 40"/>
                  <a:gd name="T105" fmla="*/ 82 h 82"/>
                  <a:gd name="T106" fmla="*/ 10 w 40"/>
                  <a:gd name="T107" fmla="*/ 82 h 82"/>
                  <a:gd name="T108" fmla="*/ 8 w 40"/>
                  <a:gd name="T109" fmla="*/ 82 h 82"/>
                  <a:gd name="T110" fmla="*/ 6 w 40"/>
                  <a:gd name="T111" fmla="*/ 82 h 82"/>
                  <a:gd name="T112" fmla="*/ 5 w 40"/>
                  <a:gd name="T113" fmla="*/ 82 h 82"/>
                  <a:gd name="T114" fmla="*/ 4 w 40"/>
                  <a:gd name="T115" fmla="*/ 82 h 82"/>
                  <a:gd name="T116" fmla="*/ 2 w 40"/>
                  <a:gd name="T117" fmla="*/ 82 h 82"/>
                  <a:gd name="T118" fmla="*/ 1 w 40"/>
                  <a:gd name="T119" fmla="*/ 82 h 82"/>
                  <a:gd name="T120" fmla="*/ 0 w 40"/>
                  <a:gd name="T1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" h="82">
                    <a:moveTo>
                      <a:pt x="5" y="78"/>
                    </a:moveTo>
                    <a:lnTo>
                      <a:pt x="6" y="78"/>
                    </a:lnTo>
                    <a:lnTo>
                      <a:pt x="6" y="78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9" y="78"/>
                    </a:lnTo>
                    <a:lnTo>
                      <a:pt x="10" y="78"/>
                    </a:lnTo>
                    <a:lnTo>
                      <a:pt x="12" y="78"/>
                    </a:lnTo>
                    <a:lnTo>
                      <a:pt x="16" y="78"/>
                    </a:lnTo>
                    <a:lnTo>
                      <a:pt x="21" y="76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4"/>
                    </a:lnTo>
                    <a:lnTo>
                      <a:pt x="32" y="58"/>
                    </a:lnTo>
                    <a:lnTo>
                      <a:pt x="33" y="51"/>
                    </a:lnTo>
                    <a:lnTo>
                      <a:pt x="34" y="43"/>
                    </a:lnTo>
                    <a:lnTo>
                      <a:pt x="36" y="35"/>
                    </a:lnTo>
                    <a:lnTo>
                      <a:pt x="36" y="25"/>
                    </a:lnTo>
                    <a:lnTo>
                      <a:pt x="36" y="19"/>
                    </a:lnTo>
                    <a:lnTo>
                      <a:pt x="34" y="14"/>
                    </a:lnTo>
                    <a:lnTo>
                      <a:pt x="32" y="10"/>
                    </a:lnTo>
                    <a:lnTo>
                      <a:pt x="29" y="8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0" y="17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10" y="29"/>
                    </a:lnTo>
                    <a:lnTo>
                      <a:pt x="9" y="33"/>
                    </a:lnTo>
                    <a:lnTo>
                      <a:pt x="9" y="37"/>
                    </a:lnTo>
                    <a:lnTo>
                      <a:pt x="8" y="43"/>
                    </a:lnTo>
                    <a:lnTo>
                      <a:pt x="8" y="49"/>
                    </a:lnTo>
                    <a:lnTo>
                      <a:pt x="7" y="55"/>
                    </a:lnTo>
                    <a:lnTo>
                      <a:pt x="7" y="58"/>
                    </a:lnTo>
                    <a:lnTo>
                      <a:pt x="6" y="64"/>
                    </a:lnTo>
                    <a:lnTo>
                      <a:pt x="6" y="70"/>
                    </a:lnTo>
                    <a:lnTo>
                      <a:pt x="6" y="74"/>
                    </a:lnTo>
                    <a:lnTo>
                      <a:pt x="5" y="78"/>
                    </a:lnTo>
                    <a:close/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68"/>
                    </a:lnTo>
                    <a:lnTo>
                      <a:pt x="1" y="64"/>
                    </a:lnTo>
                    <a:lnTo>
                      <a:pt x="2" y="58"/>
                    </a:lnTo>
                    <a:lnTo>
                      <a:pt x="2" y="51"/>
                    </a:lnTo>
                    <a:lnTo>
                      <a:pt x="4" y="43"/>
                    </a:lnTo>
                    <a:lnTo>
                      <a:pt x="5" y="35"/>
                    </a:lnTo>
                    <a:lnTo>
                      <a:pt x="5" y="27"/>
                    </a:lnTo>
                    <a:lnTo>
                      <a:pt x="6" y="21"/>
                    </a:lnTo>
                    <a:lnTo>
                      <a:pt x="6" y="17"/>
                    </a:lnTo>
                    <a:lnTo>
                      <a:pt x="7" y="14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6" y="10"/>
                    </a:lnTo>
                    <a:lnTo>
                      <a:pt x="37" y="12"/>
                    </a:lnTo>
                    <a:lnTo>
                      <a:pt x="38" y="16"/>
                    </a:lnTo>
                    <a:lnTo>
                      <a:pt x="39" y="19"/>
                    </a:lnTo>
                    <a:lnTo>
                      <a:pt x="40" y="23"/>
                    </a:lnTo>
                    <a:lnTo>
                      <a:pt x="40" y="29"/>
                    </a:lnTo>
                    <a:lnTo>
                      <a:pt x="40" y="35"/>
                    </a:lnTo>
                    <a:lnTo>
                      <a:pt x="39" y="41"/>
                    </a:lnTo>
                    <a:lnTo>
                      <a:pt x="38" y="51"/>
                    </a:lnTo>
                    <a:lnTo>
                      <a:pt x="37" y="58"/>
                    </a:lnTo>
                    <a:lnTo>
                      <a:pt x="34" y="64"/>
                    </a:lnTo>
                    <a:lnTo>
                      <a:pt x="31" y="70"/>
                    </a:lnTo>
                    <a:lnTo>
                      <a:pt x="28" y="76"/>
                    </a:lnTo>
                    <a:lnTo>
                      <a:pt x="23" y="78"/>
                    </a:lnTo>
                    <a:lnTo>
                      <a:pt x="17" y="82"/>
                    </a:lnTo>
                    <a:lnTo>
                      <a:pt x="13" y="82"/>
                    </a:lnTo>
                    <a:lnTo>
                      <a:pt x="12" y="82"/>
                    </a:lnTo>
                    <a:lnTo>
                      <a:pt x="10" y="82"/>
                    </a:lnTo>
                    <a:lnTo>
                      <a:pt x="9" y="82"/>
                    </a:lnTo>
                    <a:lnTo>
                      <a:pt x="8" y="82"/>
                    </a:lnTo>
                    <a:lnTo>
                      <a:pt x="7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68" name="Freeform 64"/>
              <p:cNvSpPr>
                <a:spLocks/>
              </p:cNvSpPr>
              <p:nvPr/>
            </p:nvSpPr>
            <p:spPr bwMode="auto">
              <a:xfrm>
                <a:off x="6174" y="6138"/>
                <a:ext cx="27" cy="41"/>
              </a:xfrm>
              <a:custGeom>
                <a:avLst/>
                <a:gdLst>
                  <a:gd name="T0" fmla="*/ 1 w 27"/>
                  <a:gd name="T1" fmla="*/ 74 h 82"/>
                  <a:gd name="T2" fmla="*/ 2 w 27"/>
                  <a:gd name="T3" fmla="*/ 60 h 82"/>
                  <a:gd name="T4" fmla="*/ 3 w 27"/>
                  <a:gd name="T5" fmla="*/ 43 h 82"/>
                  <a:gd name="T6" fmla="*/ 5 w 27"/>
                  <a:gd name="T7" fmla="*/ 25 h 82"/>
                  <a:gd name="T8" fmla="*/ 6 w 27"/>
                  <a:gd name="T9" fmla="*/ 10 h 82"/>
                  <a:gd name="T10" fmla="*/ 8 w 27"/>
                  <a:gd name="T11" fmla="*/ 0 h 82"/>
                  <a:gd name="T12" fmla="*/ 9 w 27"/>
                  <a:gd name="T13" fmla="*/ 0 h 82"/>
                  <a:gd name="T14" fmla="*/ 12 w 27"/>
                  <a:gd name="T15" fmla="*/ 0 h 82"/>
                  <a:gd name="T16" fmla="*/ 17 w 27"/>
                  <a:gd name="T17" fmla="*/ 0 h 82"/>
                  <a:gd name="T18" fmla="*/ 21 w 27"/>
                  <a:gd name="T19" fmla="*/ 0 h 82"/>
                  <a:gd name="T20" fmla="*/ 27 w 27"/>
                  <a:gd name="T21" fmla="*/ 0 h 82"/>
                  <a:gd name="T22" fmla="*/ 27 w 27"/>
                  <a:gd name="T23" fmla="*/ 4 h 82"/>
                  <a:gd name="T24" fmla="*/ 27 w 27"/>
                  <a:gd name="T25" fmla="*/ 4 h 82"/>
                  <a:gd name="T26" fmla="*/ 26 w 27"/>
                  <a:gd name="T27" fmla="*/ 6 h 82"/>
                  <a:gd name="T28" fmla="*/ 26 w 27"/>
                  <a:gd name="T29" fmla="*/ 6 h 82"/>
                  <a:gd name="T30" fmla="*/ 27 w 27"/>
                  <a:gd name="T31" fmla="*/ 6 h 82"/>
                  <a:gd name="T32" fmla="*/ 24 w 27"/>
                  <a:gd name="T33" fmla="*/ 6 h 82"/>
                  <a:gd name="T34" fmla="*/ 18 w 27"/>
                  <a:gd name="T35" fmla="*/ 6 h 82"/>
                  <a:gd name="T36" fmla="*/ 12 w 27"/>
                  <a:gd name="T37" fmla="*/ 6 h 82"/>
                  <a:gd name="T38" fmla="*/ 11 w 27"/>
                  <a:gd name="T39" fmla="*/ 12 h 82"/>
                  <a:gd name="T40" fmla="*/ 10 w 27"/>
                  <a:gd name="T41" fmla="*/ 23 h 82"/>
                  <a:gd name="T42" fmla="*/ 9 w 27"/>
                  <a:gd name="T43" fmla="*/ 33 h 82"/>
                  <a:gd name="T44" fmla="*/ 11 w 27"/>
                  <a:gd name="T45" fmla="*/ 35 h 82"/>
                  <a:gd name="T46" fmla="*/ 15 w 27"/>
                  <a:gd name="T47" fmla="*/ 35 h 82"/>
                  <a:gd name="T48" fmla="*/ 20 w 27"/>
                  <a:gd name="T49" fmla="*/ 35 h 82"/>
                  <a:gd name="T50" fmla="*/ 23 w 27"/>
                  <a:gd name="T51" fmla="*/ 35 h 82"/>
                  <a:gd name="T52" fmla="*/ 21 w 27"/>
                  <a:gd name="T53" fmla="*/ 37 h 82"/>
                  <a:gd name="T54" fmla="*/ 21 w 27"/>
                  <a:gd name="T55" fmla="*/ 41 h 82"/>
                  <a:gd name="T56" fmla="*/ 21 w 27"/>
                  <a:gd name="T57" fmla="*/ 41 h 82"/>
                  <a:gd name="T58" fmla="*/ 21 w 27"/>
                  <a:gd name="T59" fmla="*/ 41 h 82"/>
                  <a:gd name="T60" fmla="*/ 20 w 27"/>
                  <a:gd name="T61" fmla="*/ 43 h 82"/>
                  <a:gd name="T62" fmla="*/ 18 w 27"/>
                  <a:gd name="T63" fmla="*/ 43 h 82"/>
                  <a:gd name="T64" fmla="*/ 12 w 27"/>
                  <a:gd name="T65" fmla="*/ 43 h 82"/>
                  <a:gd name="T66" fmla="*/ 8 w 27"/>
                  <a:gd name="T67" fmla="*/ 47 h 82"/>
                  <a:gd name="T68" fmla="*/ 6 w 27"/>
                  <a:gd name="T69" fmla="*/ 60 h 82"/>
                  <a:gd name="T70" fmla="*/ 5 w 27"/>
                  <a:gd name="T71" fmla="*/ 70 h 82"/>
                  <a:gd name="T72" fmla="*/ 5 w 27"/>
                  <a:gd name="T73" fmla="*/ 76 h 82"/>
                  <a:gd name="T74" fmla="*/ 10 w 27"/>
                  <a:gd name="T75" fmla="*/ 76 h 82"/>
                  <a:gd name="T76" fmla="*/ 16 w 27"/>
                  <a:gd name="T77" fmla="*/ 76 h 82"/>
                  <a:gd name="T78" fmla="*/ 20 w 27"/>
                  <a:gd name="T79" fmla="*/ 76 h 82"/>
                  <a:gd name="T80" fmla="*/ 19 w 27"/>
                  <a:gd name="T81" fmla="*/ 78 h 82"/>
                  <a:gd name="T82" fmla="*/ 19 w 27"/>
                  <a:gd name="T83" fmla="*/ 80 h 82"/>
                  <a:gd name="T84" fmla="*/ 19 w 27"/>
                  <a:gd name="T85" fmla="*/ 80 h 82"/>
                  <a:gd name="T86" fmla="*/ 19 w 27"/>
                  <a:gd name="T87" fmla="*/ 80 h 82"/>
                  <a:gd name="T88" fmla="*/ 19 w 27"/>
                  <a:gd name="T89" fmla="*/ 82 h 82"/>
                  <a:gd name="T90" fmla="*/ 17 w 27"/>
                  <a:gd name="T91" fmla="*/ 82 h 82"/>
                  <a:gd name="T92" fmla="*/ 12 w 27"/>
                  <a:gd name="T93" fmla="*/ 82 h 82"/>
                  <a:gd name="T94" fmla="*/ 8 w 27"/>
                  <a:gd name="T95" fmla="*/ 82 h 82"/>
                  <a:gd name="T96" fmla="*/ 3 w 27"/>
                  <a:gd name="T97" fmla="*/ 82 h 82"/>
                  <a:gd name="T98" fmla="*/ 0 w 27"/>
                  <a:gd name="T9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7" h="82"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2" y="60"/>
                    </a:lnTo>
                    <a:lnTo>
                      <a:pt x="2" y="55"/>
                    </a:lnTo>
                    <a:lnTo>
                      <a:pt x="3" y="49"/>
                    </a:lnTo>
                    <a:lnTo>
                      <a:pt x="3" y="43"/>
                    </a:lnTo>
                    <a:lnTo>
                      <a:pt x="4" y="37"/>
                    </a:lnTo>
                    <a:lnTo>
                      <a:pt x="4" y="31"/>
                    </a:lnTo>
                    <a:lnTo>
                      <a:pt x="5" y="25"/>
                    </a:lnTo>
                    <a:lnTo>
                      <a:pt x="5" y="19"/>
                    </a:lnTo>
                    <a:lnTo>
                      <a:pt x="6" y="14"/>
                    </a:lnTo>
                    <a:lnTo>
                      <a:pt x="6" y="10"/>
                    </a:lnTo>
                    <a:lnTo>
                      <a:pt x="6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1" y="16"/>
                    </a:lnTo>
                    <a:lnTo>
                      <a:pt x="10" y="19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8" y="43"/>
                    </a:lnTo>
                    <a:lnTo>
                      <a:pt x="8" y="47"/>
                    </a:lnTo>
                    <a:lnTo>
                      <a:pt x="6" y="53"/>
                    </a:lnTo>
                    <a:lnTo>
                      <a:pt x="6" y="56"/>
                    </a:lnTo>
                    <a:lnTo>
                      <a:pt x="6" y="60"/>
                    </a:lnTo>
                    <a:lnTo>
                      <a:pt x="5" y="64"/>
                    </a:lnTo>
                    <a:lnTo>
                      <a:pt x="5" y="66"/>
                    </a:lnTo>
                    <a:lnTo>
                      <a:pt x="5" y="70"/>
                    </a:lnTo>
                    <a:lnTo>
                      <a:pt x="5" y="72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6" y="76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2" y="76"/>
                    </a:lnTo>
                    <a:lnTo>
                      <a:pt x="13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7" y="82"/>
                    </a:lnTo>
                    <a:lnTo>
                      <a:pt x="16" y="82"/>
                    </a:lnTo>
                    <a:lnTo>
                      <a:pt x="15" y="82"/>
                    </a:lnTo>
                    <a:lnTo>
                      <a:pt x="12" y="82"/>
                    </a:lnTo>
                    <a:lnTo>
                      <a:pt x="11" y="82"/>
                    </a:lnTo>
                    <a:lnTo>
                      <a:pt x="10" y="82"/>
                    </a:lnTo>
                    <a:lnTo>
                      <a:pt x="8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69" name="Freeform 65"/>
              <p:cNvSpPr>
                <a:spLocks/>
              </p:cNvSpPr>
              <p:nvPr/>
            </p:nvSpPr>
            <p:spPr bwMode="auto">
              <a:xfrm>
                <a:off x="6199" y="6137"/>
                <a:ext cx="30" cy="42"/>
              </a:xfrm>
              <a:custGeom>
                <a:avLst/>
                <a:gdLst>
                  <a:gd name="T0" fmla="*/ 0 w 30"/>
                  <a:gd name="T1" fmla="*/ 78 h 84"/>
                  <a:gd name="T2" fmla="*/ 1 w 30"/>
                  <a:gd name="T3" fmla="*/ 74 h 84"/>
                  <a:gd name="T4" fmla="*/ 1 w 30"/>
                  <a:gd name="T5" fmla="*/ 70 h 84"/>
                  <a:gd name="T6" fmla="*/ 3 w 30"/>
                  <a:gd name="T7" fmla="*/ 66 h 84"/>
                  <a:gd name="T8" fmla="*/ 3 w 30"/>
                  <a:gd name="T9" fmla="*/ 68 h 84"/>
                  <a:gd name="T10" fmla="*/ 4 w 30"/>
                  <a:gd name="T11" fmla="*/ 74 h 84"/>
                  <a:gd name="T12" fmla="*/ 7 w 30"/>
                  <a:gd name="T13" fmla="*/ 78 h 84"/>
                  <a:gd name="T14" fmla="*/ 9 w 30"/>
                  <a:gd name="T15" fmla="*/ 80 h 84"/>
                  <a:gd name="T16" fmla="*/ 12 w 30"/>
                  <a:gd name="T17" fmla="*/ 80 h 84"/>
                  <a:gd name="T18" fmla="*/ 16 w 30"/>
                  <a:gd name="T19" fmla="*/ 78 h 84"/>
                  <a:gd name="T20" fmla="*/ 19 w 30"/>
                  <a:gd name="T21" fmla="*/ 72 h 84"/>
                  <a:gd name="T22" fmla="*/ 22 w 30"/>
                  <a:gd name="T23" fmla="*/ 66 h 84"/>
                  <a:gd name="T24" fmla="*/ 22 w 30"/>
                  <a:gd name="T25" fmla="*/ 60 h 84"/>
                  <a:gd name="T26" fmla="*/ 22 w 30"/>
                  <a:gd name="T27" fmla="*/ 57 h 84"/>
                  <a:gd name="T28" fmla="*/ 20 w 30"/>
                  <a:gd name="T29" fmla="*/ 53 h 84"/>
                  <a:gd name="T30" fmla="*/ 18 w 30"/>
                  <a:gd name="T31" fmla="*/ 47 h 84"/>
                  <a:gd name="T32" fmla="*/ 12 w 30"/>
                  <a:gd name="T33" fmla="*/ 45 h 84"/>
                  <a:gd name="T34" fmla="*/ 10 w 30"/>
                  <a:gd name="T35" fmla="*/ 41 h 84"/>
                  <a:gd name="T36" fmla="*/ 8 w 30"/>
                  <a:gd name="T37" fmla="*/ 37 h 84"/>
                  <a:gd name="T38" fmla="*/ 7 w 30"/>
                  <a:gd name="T39" fmla="*/ 29 h 84"/>
                  <a:gd name="T40" fmla="*/ 8 w 30"/>
                  <a:gd name="T41" fmla="*/ 23 h 84"/>
                  <a:gd name="T42" fmla="*/ 9 w 30"/>
                  <a:gd name="T43" fmla="*/ 16 h 84"/>
                  <a:gd name="T44" fmla="*/ 11 w 30"/>
                  <a:gd name="T45" fmla="*/ 8 h 84"/>
                  <a:gd name="T46" fmla="*/ 16 w 30"/>
                  <a:gd name="T47" fmla="*/ 4 h 84"/>
                  <a:gd name="T48" fmla="*/ 22 w 30"/>
                  <a:gd name="T49" fmla="*/ 0 h 84"/>
                  <a:gd name="T50" fmla="*/ 24 w 30"/>
                  <a:gd name="T51" fmla="*/ 0 h 84"/>
                  <a:gd name="T52" fmla="*/ 25 w 30"/>
                  <a:gd name="T53" fmla="*/ 0 h 84"/>
                  <a:gd name="T54" fmla="*/ 27 w 30"/>
                  <a:gd name="T55" fmla="*/ 2 h 84"/>
                  <a:gd name="T56" fmla="*/ 30 w 30"/>
                  <a:gd name="T57" fmla="*/ 6 h 84"/>
                  <a:gd name="T58" fmla="*/ 30 w 30"/>
                  <a:gd name="T59" fmla="*/ 8 h 84"/>
                  <a:gd name="T60" fmla="*/ 28 w 30"/>
                  <a:gd name="T61" fmla="*/ 10 h 84"/>
                  <a:gd name="T62" fmla="*/ 28 w 30"/>
                  <a:gd name="T63" fmla="*/ 12 h 84"/>
                  <a:gd name="T64" fmla="*/ 27 w 30"/>
                  <a:gd name="T65" fmla="*/ 14 h 84"/>
                  <a:gd name="T66" fmla="*/ 26 w 30"/>
                  <a:gd name="T67" fmla="*/ 10 h 84"/>
                  <a:gd name="T68" fmla="*/ 24 w 30"/>
                  <a:gd name="T69" fmla="*/ 8 h 84"/>
                  <a:gd name="T70" fmla="*/ 22 w 30"/>
                  <a:gd name="T71" fmla="*/ 6 h 84"/>
                  <a:gd name="T72" fmla="*/ 19 w 30"/>
                  <a:gd name="T73" fmla="*/ 6 h 84"/>
                  <a:gd name="T74" fmla="*/ 17 w 30"/>
                  <a:gd name="T75" fmla="*/ 6 h 84"/>
                  <a:gd name="T76" fmla="*/ 15 w 30"/>
                  <a:gd name="T77" fmla="*/ 8 h 84"/>
                  <a:gd name="T78" fmla="*/ 14 w 30"/>
                  <a:gd name="T79" fmla="*/ 14 h 84"/>
                  <a:gd name="T80" fmla="*/ 11 w 30"/>
                  <a:gd name="T81" fmla="*/ 19 h 84"/>
                  <a:gd name="T82" fmla="*/ 12 w 30"/>
                  <a:gd name="T83" fmla="*/ 25 h 84"/>
                  <a:gd name="T84" fmla="*/ 12 w 30"/>
                  <a:gd name="T85" fmla="*/ 27 h 84"/>
                  <a:gd name="T86" fmla="*/ 14 w 30"/>
                  <a:gd name="T87" fmla="*/ 31 h 84"/>
                  <a:gd name="T88" fmla="*/ 16 w 30"/>
                  <a:gd name="T89" fmla="*/ 35 h 84"/>
                  <a:gd name="T90" fmla="*/ 22 w 30"/>
                  <a:gd name="T91" fmla="*/ 39 h 84"/>
                  <a:gd name="T92" fmla="*/ 25 w 30"/>
                  <a:gd name="T93" fmla="*/ 45 h 84"/>
                  <a:gd name="T94" fmla="*/ 26 w 30"/>
                  <a:gd name="T95" fmla="*/ 49 h 84"/>
                  <a:gd name="T96" fmla="*/ 26 w 30"/>
                  <a:gd name="T97" fmla="*/ 57 h 84"/>
                  <a:gd name="T98" fmla="*/ 25 w 30"/>
                  <a:gd name="T99" fmla="*/ 64 h 84"/>
                  <a:gd name="T100" fmla="*/ 23 w 30"/>
                  <a:gd name="T101" fmla="*/ 72 h 84"/>
                  <a:gd name="T102" fmla="*/ 19 w 30"/>
                  <a:gd name="T103" fmla="*/ 78 h 84"/>
                  <a:gd name="T104" fmla="*/ 12 w 30"/>
                  <a:gd name="T105" fmla="*/ 84 h 84"/>
                  <a:gd name="T106" fmla="*/ 8 w 30"/>
                  <a:gd name="T107" fmla="*/ 84 h 84"/>
                  <a:gd name="T108" fmla="*/ 6 w 30"/>
                  <a:gd name="T109" fmla="*/ 84 h 84"/>
                  <a:gd name="T110" fmla="*/ 3 w 30"/>
                  <a:gd name="T111" fmla="*/ 84 h 84"/>
                  <a:gd name="T112" fmla="*/ 1 w 30"/>
                  <a:gd name="T113" fmla="*/ 80 h 84"/>
                  <a:gd name="T114" fmla="*/ 0 w 30"/>
                  <a:gd name="T115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" h="84">
                    <a:moveTo>
                      <a:pt x="0" y="78"/>
                    </a:moveTo>
                    <a:lnTo>
                      <a:pt x="0" y="78"/>
                    </a:lnTo>
                    <a:lnTo>
                      <a:pt x="1" y="76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70"/>
                    </a:lnTo>
                    <a:lnTo>
                      <a:pt x="2" y="68"/>
                    </a:lnTo>
                    <a:lnTo>
                      <a:pt x="3" y="66"/>
                    </a:lnTo>
                    <a:lnTo>
                      <a:pt x="3" y="64"/>
                    </a:lnTo>
                    <a:lnTo>
                      <a:pt x="3" y="68"/>
                    </a:lnTo>
                    <a:lnTo>
                      <a:pt x="4" y="70"/>
                    </a:lnTo>
                    <a:lnTo>
                      <a:pt x="4" y="74"/>
                    </a:lnTo>
                    <a:lnTo>
                      <a:pt x="6" y="76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9" y="80"/>
                    </a:lnTo>
                    <a:lnTo>
                      <a:pt x="10" y="80"/>
                    </a:lnTo>
                    <a:lnTo>
                      <a:pt x="12" y="80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7" y="76"/>
                    </a:lnTo>
                    <a:lnTo>
                      <a:pt x="19" y="72"/>
                    </a:lnTo>
                    <a:lnTo>
                      <a:pt x="20" y="68"/>
                    </a:lnTo>
                    <a:lnTo>
                      <a:pt x="22" y="66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8"/>
                    </a:lnTo>
                    <a:lnTo>
                      <a:pt x="22" y="57"/>
                    </a:lnTo>
                    <a:lnTo>
                      <a:pt x="22" y="55"/>
                    </a:lnTo>
                    <a:lnTo>
                      <a:pt x="20" y="53"/>
                    </a:lnTo>
                    <a:lnTo>
                      <a:pt x="19" y="49"/>
                    </a:lnTo>
                    <a:lnTo>
                      <a:pt x="18" y="47"/>
                    </a:lnTo>
                    <a:lnTo>
                      <a:pt x="17" y="47"/>
                    </a:lnTo>
                    <a:lnTo>
                      <a:pt x="12" y="45"/>
                    </a:lnTo>
                    <a:lnTo>
                      <a:pt x="11" y="43"/>
                    </a:lnTo>
                    <a:lnTo>
                      <a:pt x="10" y="41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7" y="33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8" y="23"/>
                    </a:lnTo>
                    <a:lnTo>
                      <a:pt x="8" y="19"/>
                    </a:lnTo>
                    <a:lnTo>
                      <a:pt x="9" y="16"/>
                    </a:lnTo>
                    <a:lnTo>
                      <a:pt x="10" y="12"/>
                    </a:lnTo>
                    <a:lnTo>
                      <a:pt x="11" y="8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2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2" y="25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4" y="31"/>
                    </a:lnTo>
                    <a:lnTo>
                      <a:pt x="15" y="33"/>
                    </a:lnTo>
                    <a:lnTo>
                      <a:pt x="16" y="35"/>
                    </a:lnTo>
                    <a:lnTo>
                      <a:pt x="20" y="37"/>
                    </a:lnTo>
                    <a:lnTo>
                      <a:pt x="22" y="39"/>
                    </a:lnTo>
                    <a:lnTo>
                      <a:pt x="24" y="41"/>
                    </a:lnTo>
                    <a:lnTo>
                      <a:pt x="25" y="45"/>
                    </a:lnTo>
                    <a:lnTo>
                      <a:pt x="26" y="47"/>
                    </a:lnTo>
                    <a:lnTo>
                      <a:pt x="26" y="49"/>
                    </a:lnTo>
                    <a:lnTo>
                      <a:pt x="26" y="53"/>
                    </a:lnTo>
                    <a:lnTo>
                      <a:pt x="26" y="57"/>
                    </a:lnTo>
                    <a:lnTo>
                      <a:pt x="26" y="58"/>
                    </a:lnTo>
                    <a:lnTo>
                      <a:pt x="25" y="64"/>
                    </a:lnTo>
                    <a:lnTo>
                      <a:pt x="24" y="68"/>
                    </a:lnTo>
                    <a:lnTo>
                      <a:pt x="23" y="72"/>
                    </a:lnTo>
                    <a:lnTo>
                      <a:pt x="22" y="76"/>
                    </a:lnTo>
                    <a:lnTo>
                      <a:pt x="19" y="78"/>
                    </a:lnTo>
                    <a:lnTo>
                      <a:pt x="16" y="82"/>
                    </a:lnTo>
                    <a:lnTo>
                      <a:pt x="12" y="84"/>
                    </a:lnTo>
                    <a:lnTo>
                      <a:pt x="9" y="84"/>
                    </a:lnTo>
                    <a:lnTo>
                      <a:pt x="8" y="84"/>
                    </a:lnTo>
                    <a:lnTo>
                      <a:pt x="7" y="84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3" y="84"/>
                    </a:lnTo>
                    <a:lnTo>
                      <a:pt x="2" y="82"/>
                    </a:lnTo>
                    <a:lnTo>
                      <a:pt x="1" y="80"/>
                    </a:lnTo>
                    <a:lnTo>
                      <a:pt x="0" y="8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70" name="Freeform 66"/>
              <p:cNvSpPr>
                <a:spLocks/>
              </p:cNvSpPr>
              <p:nvPr/>
            </p:nvSpPr>
            <p:spPr bwMode="auto">
              <a:xfrm>
                <a:off x="6231" y="6137"/>
                <a:ext cx="38" cy="42"/>
              </a:xfrm>
              <a:custGeom>
                <a:avLst/>
                <a:gdLst>
                  <a:gd name="T0" fmla="*/ 30 w 38"/>
                  <a:gd name="T1" fmla="*/ 80 h 84"/>
                  <a:gd name="T2" fmla="*/ 26 w 38"/>
                  <a:gd name="T3" fmla="*/ 82 h 84"/>
                  <a:gd name="T4" fmla="*/ 23 w 38"/>
                  <a:gd name="T5" fmla="*/ 82 h 84"/>
                  <a:gd name="T6" fmla="*/ 18 w 38"/>
                  <a:gd name="T7" fmla="*/ 84 h 84"/>
                  <a:gd name="T8" fmla="*/ 12 w 38"/>
                  <a:gd name="T9" fmla="*/ 84 h 84"/>
                  <a:gd name="T10" fmla="*/ 6 w 38"/>
                  <a:gd name="T11" fmla="*/ 78 h 84"/>
                  <a:gd name="T12" fmla="*/ 1 w 38"/>
                  <a:gd name="T13" fmla="*/ 68 h 84"/>
                  <a:gd name="T14" fmla="*/ 0 w 38"/>
                  <a:gd name="T15" fmla="*/ 53 h 84"/>
                  <a:gd name="T16" fmla="*/ 1 w 38"/>
                  <a:gd name="T17" fmla="*/ 35 h 84"/>
                  <a:gd name="T18" fmla="*/ 7 w 38"/>
                  <a:gd name="T19" fmla="*/ 18 h 84"/>
                  <a:gd name="T20" fmla="*/ 12 w 38"/>
                  <a:gd name="T21" fmla="*/ 8 h 84"/>
                  <a:gd name="T22" fmla="*/ 22 w 38"/>
                  <a:gd name="T23" fmla="*/ 2 h 84"/>
                  <a:gd name="T24" fmla="*/ 27 w 38"/>
                  <a:gd name="T25" fmla="*/ 0 h 84"/>
                  <a:gd name="T26" fmla="*/ 31 w 38"/>
                  <a:gd name="T27" fmla="*/ 2 h 84"/>
                  <a:gd name="T28" fmla="*/ 33 w 38"/>
                  <a:gd name="T29" fmla="*/ 2 h 84"/>
                  <a:gd name="T30" fmla="*/ 37 w 38"/>
                  <a:gd name="T31" fmla="*/ 8 h 84"/>
                  <a:gd name="T32" fmla="*/ 38 w 38"/>
                  <a:gd name="T33" fmla="*/ 8 h 84"/>
                  <a:gd name="T34" fmla="*/ 37 w 38"/>
                  <a:gd name="T35" fmla="*/ 12 h 84"/>
                  <a:gd name="T36" fmla="*/ 37 w 38"/>
                  <a:gd name="T37" fmla="*/ 14 h 84"/>
                  <a:gd name="T38" fmla="*/ 37 w 38"/>
                  <a:gd name="T39" fmla="*/ 18 h 84"/>
                  <a:gd name="T40" fmla="*/ 35 w 38"/>
                  <a:gd name="T41" fmla="*/ 16 h 84"/>
                  <a:gd name="T42" fmla="*/ 33 w 38"/>
                  <a:gd name="T43" fmla="*/ 10 h 84"/>
                  <a:gd name="T44" fmla="*/ 31 w 38"/>
                  <a:gd name="T45" fmla="*/ 8 h 84"/>
                  <a:gd name="T46" fmla="*/ 27 w 38"/>
                  <a:gd name="T47" fmla="*/ 6 h 84"/>
                  <a:gd name="T48" fmla="*/ 22 w 38"/>
                  <a:gd name="T49" fmla="*/ 6 h 84"/>
                  <a:gd name="T50" fmla="*/ 15 w 38"/>
                  <a:gd name="T51" fmla="*/ 10 h 84"/>
                  <a:gd name="T52" fmla="*/ 10 w 38"/>
                  <a:gd name="T53" fmla="*/ 19 h 84"/>
                  <a:gd name="T54" fmla="*/ 7 w 38"/>
                  <a:gd name="T55" fmla="*/ 37 h 84"/>
                  <a:gd name="T56" fmla="*/ 6 w 38"/>
                  <a:gd name="T57" fmla="*/ 53 h 84"/>
                  <a:gd name="T58" fmla="*/ 6 w 38"/>
                  <a:gd name="T59" fmla="*/ 66 h 84"/>
                  <a:gd name="T60" fmla="*/ 8 w 38"/>
                  <a:gd name="T61" fmla="*/ 74 h 84"/>
                  <a:gd name="T62" fmla="*/ 14 w 38"/>
                  <a:gd name="T63" fmla="*/ 80 h 84"/>
                  <a:gd name="T64" fmla="*/ 19 w 38"/>
                  <a:gd name="T65" fmla="*/ 80 h 84"/>
                  <a:gd name="T66" fmla="*/ 23 w 38"/>
                  <a:gd name="T67" fmla="*/ 78 h 84"/>
                  <a:gd name="T68" fmla="*/ 25 w 38"/>
                  <a:gd name="T69" fmla="*/ 78 h 84"/>
                  <a:gd name="T70" fmla="*/ 30 w 38"/>
                  <a:gd name="T71" fmla="*/ 72 h 84"/>
                  <a:gd name="T72" fmla="*/ 31 w 38"/>
                  <a:gd name="T73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" h="84">
                    <a:moveTo>
                      <a:pt x="31" y="78"/>
                    </a:moveTo>
                    <a:lnTo>
                      <a:pt x="30" y="80"/>
                    </a:lnTo>
                    <a:lnTo>
                      <a:pt x="27" y="80"/>
                    </a:lnTo>
                    <a:lnTo>
                      <a:pt x="26" y="82"/>
                    </a:lnTo>
                    <a:lnTo>
                      <a:pt x="24" y="82"/>
                    </a:lnTo>
                    <a:lnTo>
                      <a:pt x="23" y="82"/>
                    </a:lnTo>
                    <a:lnTo>
                      <a:pt x="20" y="82"/>
                    </a:lnTo>
                    <a:lnTo>
                      <a:pt x="18" y="84"/>
                    </a:lnTo>
                    <a:lnTo>
                      <a:pt x="17" y="84"/>
                    </a:lnTo>
                    <a:lnTo>
                      <a:pt x="12" y="84"/>
                    </a:lnTo>
                    <a:lnTo>
                      <a:pt x="9" y="82"/>
                    </a:lnTo>
                    <a:lnTo>
                      <a:pt x="6" y="78"/>
                    </a:lnTo>
                    <a:lnTo>
                      <a:pt x="3" y="74"/>
                    </a:lnTo>
                    <a:lnTo>
                      <a:pt x="1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9" y="12"/>
                    </a:lnTo>
                    <a:lnTo>
                      <a:pt x="12" y="8"/>
                    </a:lnTo>
                    <a:lnTo>
                      <a:pt x="17" y="4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4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4"/>
                    </a:lnTo>
                    <a:lnTo>
                      <a:pt x="37" y="16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5" y="16"/>
                    </a:lnTo>
                    <a:lnTo>
                      <a:pt x="34" y="12"/>
                    </a:lnTo>
                    <a:lnTo>
                      <a:pt x="33" y="10"/>
                    </a:lnTo>
                    <a:lnTo>
                      <a:pt x="32" y="8"/>
                    </a:lnTo>
                    <a:lnTo>
                      <a:pt x="31" y="8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2" y="14"/>
                    </a:lnTo>
                    <a:lnTo>
                      <a:pt x="10" y="19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6" y="45"/>
                    </a:lnTo>
                    <a:lnTo>
                      <a:pt x="6" y="53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7" y="70"/>
                    </a:lnTo>
                    <a:lnTo>
                      <a:pt x="8" y="74"/>
                    </a:lnTo>
                    <a:lnTo>
                      <a:pt x="10" y="78"/>
                    </a:lnTo>
                    <a:lnTo>
                      <a:pt x="14" y="80"/>
                    </a:lnTo>
                    <a:lnTo>
                      <a:pt x="17" y="80"/>
                    </a:lnTo>
                    <a:lnTo>
                      <a:pt x="19" y="80"/>
                    </a:lnTo>
                    <a:lnTo>
                      <a:pt x="20" y="78"/>
                    </a:lnTo>
                    <a:lnTo>
                      <a:pt x="23" y="78"/>
                    </a:lnTo>
                    <a:lnTo>
                      <a:pt x="24" y="78"/>
                    </a:lnTo>
                    <a:lnTo>
                      <a:pt x="25" y="78"/>
                    </a:lnTo>
                    <a:lnTo>
                      <a:pt x="27" y="76"/>
                    </a:lnTo>
                    <a:lnTo>
                      <a:pt x="30" y="72"/>
                    </a:lnTo>
                    <a:lnTo>
                      <a:pt x="32" y="70"/>
                    </a:lnTo>
                    <a:lnTo>
                      <a:pt x="31" y="78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71" name="Freeform 67"/>
              <p:cNvSpPr>
                <a:spLocks/>
              </p:cNvSpPr>
              <p:nvPr/>
            </p:nvSpPr>
            <p:spPr bwMode="auto">
              <a:xfrm>
                <a:off x="6269" y="6138"/>
                <a:ext cx="27" cy="41"/>
              </a:xfrm>
              <a:custGeom>
                <a:avLst/>
                <a:gdLst>
                  <a:gd name="T0" fmla="*/ 1 w 27"/>
                  <a:gd name="T1" fmla="*/ 74 h 82"/>
                  <a:gd name="T2" fmla="*/ 2 w 27"/>
                  <a:gd name="T3" fmla="*/ 60 h 82"/>
                  <a:gd name="T4" fmla="*/ 3 w 27"/>
                  <a:gd name="T5" fmla="*/ 43 h 82"/>
                  <a:gd name="T6" fmla="*/ 5 w 27"/>
                  <a:gd name="T7" fmla="*/ 25 h 82"/>
                  <a:gd name="T8" fmla="*/ 7 w 27"/>
                  <a:gd name="T9" fmla="*/ 10 h 82"/>
                  <a:gd name="T10" fmla="*/ 8 w 27"/>
                  <a:gd name="T11" fmla="*/ 0 h 82"/>
                  <a:gd name="T12" fmla="*/ 9 w 27"/>
                  <a:gd name="T13" fmla="*/ 0 h 82"/>
                  <a:gd name="T14" fmla="*/ 12 w 27"/>
                  <a:gd name="T15" fmla="*/ 0 h 82"/>
                  <a:gd name="T16" fmla="*/ 17 w 27"/>
                  <a:gd name="T17" fmla="*/ 0 h 82"/>
                  <a:gd name="T18" fmla="*/ 21 w 27"/>
                  <a:gd name="T19" fmla="*/ 0 h 82"/>
                  <a:gd name="T20" fmla="*/ 27 w 27"/>
                  <a:gd name="T21" fmla="*/ 0 h 82"/>
                  <a:gd name="T22" fmla="*/ 27 w 27"/>
                  <a:gd name="T23" fmla="*/ 4 h 82"/>
                  <a:gd name="T24" fmla="*/ 27 w 27"/>
                  <a:gd name="T25" fmla="*/ 4 h 82"/>
                  <a:gd name="T26" fmla="*/ 26 w 27"/>
                  <a:gd name="T27" fmla="*/ 6 h 82"/>
                  <a:gd name="T28" fmla="*/ 26 w 27"/>
                  <a:gd name="T29" fmla="*/ 6 h 82"/>
                  <a:gd name="T30" fmla="*/ 27 w 27"/>
                  <a:gd name="T31" fmla="*/ 6 h 82"/>
                  <a:gd name="T32" fmla="*/ 24 w 27"/>
                  <a:gd name="T33" fmla="*/ 6 h 82"/>
                  <a:gd name="T34" fmla="*/ 18 w 27"/>
                  <a:gd name="T35" fmla="*/ 6 h 82"/>
                  <a:gd name="T36" fmla="*/ 12 w 27"/>
                  <a:gd name="T37" fmla="*/ 6 h 82"/>
                  <a:gd name="T38" fmla="*/ 11 w 27"/>
                  <a:gd name="T39" fmla="*/ 12 h 82"/>
                  <a:gd name="T40" fmla="*/ 10 w 27"/>
                  <a:gd name="T41" fmla="*/ 23 h 82"/>
                  <a:gd name="T42" fmla="*/ 9 w 27"/>
                  <a:gd name="T43" fmla="*/ 33 h 82"/>
                  <a:gd name="T44" fmla="*/ 11 w 27"/>
                  <a:gd name="T45" fmla="*/ 35 h 82"/>
                  <a:gd name="T46" fmla="*/ 15 w 27"/>
                  <a:gd name="T47" fmla="*/ 35 h 82"/>
                  <a:gd name="T48" fmla="*/ 20 w 27"/>
                  <a:gd name="T49" fmla="*/ 35 h 82"/>
                  <a:gd name="T50" fmla="*/ 23 w 27"/>
                  <a:gd name="T51" fmla="*/ 35 h 82"/>
                  <a:gd name="T52" fmla="*/ 21 w 27"/>
                  <a:gd name="T53" fmla="*/ 37 h 82"/>
                  <a:gd name="T54" fmla="*/ 21 w 27"/>
                  <a:gd name="T55" fmla="*/ 41 h 82"/>
                  <a:gd name="T56" fmla="*/ 21 w 27"/>
                  <a:gd name="T57" fmla="*/ 41 h 82"/>
                  <a:gd name="T58" fmla="*/ 21 w 27"/>
                  <a:gd name="T59" fmla="*/ 41 h 82"/>
                  <a:gd name="T60" fmla="*/ 20 w 27"/>
                  <a:gd name="T61" fmla="*/ 43 h 82"/>
                  <a:gd name="T62" fmla="*/ 18 w 27"/>
                  <a:gd name="T63" fmla="*/ 43 h 82"/>
                  <a:gd name="T64" fmla="*/ 12 w 27"/>
                  <a:gd name="T65" fmla="*/ 43 h 82"/>
                  <a:gd name="T66" fmla="*/ 8 w 27"/>
                  <a:gd name="T67" fmla="*/ 47 h 82"/>
                  <a:gd name="T68" fmla="*/ 7 w 27"/>
                  <a:gd name="T69" fmla="*/ 60 h 82"/>
                  <a:gd name="T70" fmla="*/ 5 w 27"/>
                  <a:gd name="T71" fmla="*/ 70 h 82"/>
                  <a:gd name="T72" fmla="*/ 5 w 27"/>
                  <a:gd name="T73" fmla="*/ 76 h 82"/>
                  <a:gd name="T74" fmla="*/ 10 w 27"/>
                  <a:gd name="T75" fmla="*/ 76 h 82"/>
                  <a:gd name="T76" fmla="*/ 16 w 27"/>
                  <a:gd name="T77" fmla="*/ 76 h 82"/>
                  <a:gd name="T78" fmla="*/ 20 w 27"/>
                  <a:gd name="T79" fmla="*/ 76 h 82"/>
                  <a:gd name="T80" fmla="*/ 19 w 27"/>
                  <a:gd name="T81" fmla="*/ 78 h 82"/>
                  <a:gd name="T82" fmla="*/ 19 w 27"/>
                  <a:gd name="T83" fmla="*/ 80 h 82"/>
                  <a:gd name="T84" fmla="*/ 19 w 27"/>
                  <a:gd name="T85" fmla="*/ 80 h 82"/>
                  <a:gd name="T86" fmla="*/ 19 w 27"/>
                  <a:gd name="T87" fmla="*/ 80 h 82"/>
                  <a:gd name="T88" fmla="*/ 19 w 27"/>
                  <a:gd name="T89" fmla="*/ 82 h 82"/>
                  <a:gd name="T90" fmla="*/ 17 w 27"/>
                  <a:gd name="T91" fmla="*/ 82 h 82"/>
                  <a:gd name="T92" fmla="*/ 12 w 27"/>
                  <a:gd name="T93" fmla="*/ 82 h 82"/>
                  <a:gd name="T94" fmla="*/ 8 w 27"/>
                  <a:gd name="T95" fmla="*/ 82 h 82"/>
                  <a:gd name="T96" fmla="*/ 3 w 27"/>
                  <a:gd name="T97" fmla="*/ 82 h 82"/>
                  <a:gd name="T98" fmla="*/ 0 w 27"/>
                  <a:gd name="T9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7" h="82"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2" y="60"/>
                    </a:lnTo>
                    <a:lnTo>
                      <a:pt x="2" y="55"/>
                    </a:lnTo>
                    <a:lnTo>
                      <a:pt x="3" y="49"/>
                    </a:lnTo>
                    <a:lnTo>
                      <a:pt x="3" y="43"/>
                    </a:lnTo>
                    <a:lnTo>
                      <a:pt x="4" y="37"/>
                    </a:lnTo>
                    <a:lnTo>
                      <a:pt x="4" y="31"/>
                    </a:lnTo>
                    <a:lnTo>
                      <a:pt x="5" y="25"/>
                    </a:lnTo>
                    <a:lnTo>
                      <a:pt x="5" y="19"/>
                    </a:lnTo>
                    <a:lnTo>
                      <a:pt x="7" y="14"/>
                    </a:lnTo>
                    <a:lnTo>
                      <a:pt x="7" y="10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1" y="16"/>
                    </a:lnTo>
                    <a:lnTo>
                      <a:pt x="10" y="19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8" y="43"/>
                    </a:lnTo>
                    <a:lnTo>
                      <a:pt x="8" y="47"/>
                    </a:lnTo>
                    <a:lnTo>
                      <a:pt x="7" y="53"/>
                    </a:lnTo>
                    <a:lnTo>
                      <a:pt x="7" y="56"/>
                    </a:lnTo>
                    <a:lnTo>
                      <a:pt x="7" y="60"/>
                    </a:lnTo>
                    <a:lnTo>
                      <a:pt x="5" y="64"/>
                    </a:lnTo>
                    <a:lnTo>
                      <a:pt x="5" y="66"/>
                    </a:lnTo>
                    <a:lnTo>
                      <a:pt x="5" y="70"/>
                    </a:lnTo>
                    <a:lnTo>
                      <a:pt x="5" y="72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2" y="76"/>
                    </a:lnTo>
                    <a:lnTo>
                      <a:pt x="13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7" y="82"/>
                    </a:lnTo>
                    <a:lnTo>
                      <a:pt x="16" y="82"/>
                    </a:lnTo>
                    <a:lnTo>
                      <a:pt x="15" y="82"/>
                    </a:lnTo>
                    <a:lnTo>
                      <a:pt x="12" y="82"/>
                    </a:lnTo>
                    <a:lnTo>
                      <a:pt x="11" y="82"/>
                    </a:lnTo>
                    <a:lnTo>
                      <a:pt x="10" y="82"/>
                    </a:lnTo>
                    <a:lnTo>
                      <a:pt x="8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72" name="Freeform 68"/>
              <p:cNvSpPr>
                <a:spLocks/>
              </p:cNvSpPr>
              <p:nvPr/>
            </p:nvSpPr>
            <p:spPr bwMode="auto">
              <a:xfrm>
                <a:off x="6297" y="6137"/>
                <a:ext cx="40" cy="42"/>
              </a:xfrm>
              <a:custGeom>
                <a:avLst/>
                <a:gdLst>
                  <a:gd name="T0" fmla="*/ 1 w 40"/>
                  <a:gd name="T1" fmla="*/ 76 h 84"/>
                  <a:gd name="T2" fmla="*/ 3 w 40"/>
                  <a:gd name="T3" fmla="*/ 58 h 84"/>
                  <a:gd name="T4" fmla="*/ 5 w 40"/>
                  <a:gd name="T5" fmla="*/ 41 h 84"/>
                  <a:gd name="T6" fmla="*/ 6 w 40"/>
                  <a:gd name="T7" fmla="*/ 23 h 84"/>
                  <a:gd name="T8" fmla="*/ 8 w 40"/>
                  <a:gd name="T9" fmla="*/ 0 h 84"/>
                  <a:gd name="T10" fmla="*/ 12 w 40"/>
                  <a:gd name="T11" fmla="*/ 8 h 84"/>
                  <a:gd name="T12" fmla="*/ 16 w 40"/>
                  <a:gd name="T13" fmla="*/ 23 h 84"/>
                  <a:gd name="T14" fmla="*/ 22 w 40"/>
                  <a:gd name="T15" fmla="*/ 39 h 84"/>
                  <a:gd name="T16" fmla="*/ 29 w 40"/>
                  <a:gd name="T17" fmla="*/ 57 h 84"/>
                  <a:gd name="T18" fmla="*/ 32 w 40"/>
                  <a:gd name="T19" fmla="*/ 64 h 84"/>
                  <a:gd name="T20" fmla="*/ 32 w 40"/>
                  <a:gd name="T21" fmla="*/ 62 h 84"/>
                  <a:gd name="T22" fmla="*/ 32 w 40"/>
                  <a:gd name="T23" fmla="*/ 60 h 84"/>
                  <a:gd name="T24" fmla="*/ 32 w 40"/>
                  <a:gd name="T25" fmla="*/ 57 h 84"/>
                  <a:gd name="T26" fmla="*/ 33 w 40"/>
                  <a:gd name="T27" fmla="*/ 49 h 84"/>
                  <a:gd name="T28" fmla="*/ 35 w 40"/>
                  <a:gd name="T29" fmla="*/ 33 h 84"/>
                  <a:gd name="T30" fmla="*/ 37 w 40"/>
                  <a:gd name="T31" fmla="*/ 21 h 84"/>
                  <a:gd name="T32" fmla="*/ 37 w 40"/>
                  <a:gd name="T33" fmla="*/ 8 h 84"/>
                  <a:gd name="T34" fmla="*/ 38 w 40"/>
                  <a:gd name="T35" fmla="*/ 2 h 84"/>
                  <a:gd name="T36" fmla="*/ 38 w 40"/>
                  <a:gd name="T37" fmla="*/ 2 h 84"/>
                  <a:gd name="T38" fmla="*/ 38 w 40"/>
                  <a:gd name="T39" fmla="*/ 2 h 84"/>
                  <a:gd name="T40" fmla="*/ 39 w 40"/>
                  <a:gd name="T41" fmla="*/ 2 h 84"/>
                  <a:gd name="T42" fmla="*/ 39 w 40"/>
                  <a:gd name="T43" fmla="*/ 2 h 84"/>
                  <a:gd name="T44" fmla="*/ 39 w 40"/>
                  <a:gd name="T45" fmla="*/ 2 h 84"/>
                  <a:gd name="T46" fmla="*/ 39 w 40"/>
                  <a:gd name="T47" fmla="*/ 2 h 84"/>
                  <a:gd name="T48" fmla="*/ 40 w 40"/>
                  <a:gd name="T49" fmla="*/ 2 h 84"/>
                  <a:gd name="T50" fmla="*/ 39 w 40"/>
                  <a:gd name="T51" fmla="*/ 10 h 84"/>
                  <a:gd name="T52" fmla="*/ 38 w 40"/>
                  <a:gd name="T53" fmla="*/ 25 h 84"/>
                  <a:gd name="T54" fmla="*/ 37 w 40"/>
                  <a:gd name="T55" fmla="*/ 37 h 84"/>
                  <a:gd name="T56" fmla="*/ 36 w 40"/>
                  <a:gd name="T57" fmla="*/ 51 h 84"/>
                  <a:gd name="T58" fmla="*/ 35 w 40"/>
                  <a:gd name="T59" fmla="*/ 58 h 84"/>
                  <a:gd name="T60" fmla="*/ 35 w 40"/>
                  <a:gd name="T61" fmla="*/ 64 h 84"/>
                  <a:gd name="T62" fmla="*/ 33 w 40"/>
                  <a:gd name="T63" fmla="*/ 72 h 84"/>
                  <a:gd name="T64" fmla="*/ 33 w 40"/>
                  <a:gd name="T65" fmla="*/ 80 h 84"/>
                  <a:gd name="T66" fmla="*/ 32 w 40"/>
                  <a:gd name="T67" fmla="*/ 84 h 84"/>
                  <a:gd name="T68" fmla="*/ 30 w 40"/>
                  <a:gd name="T69" fmla="*/ 76 h 84"/>
                  <a:gd name="T70" fmla="*/ 27 w 40"/>
                  <a:gd name="T71" fmla="*/ 70 h 84"/>
                  <a:gd name="T72" fmla="*/ 23 w 40"/>
                  <a:gd name="T73" fmla="*/ 62 h 84"/>
                  <a:gd name="T74" fmla="*/ 20 w 40"/>
                  <a:gd name="T75" fmla="*/ 51 h 84"/>
                  <a:gd name="T76" fmla="*/ 8 w 40"/>
                  <a:gd name="T77" fmla="*/ 21 h 84"/>
                  <a:gd name="T78" fmla="*/ 8 w 40"/>
                  <a:gd name="T79" fmla="*/ 27 h 84"/>
                  <a:gd name="T80" fmla="*/ 7 w 40"/>
                  <a:gd name="T81" fmla="*/ 31 h 84"/>
                  <a:gd name="T82" fmla="*/ 7 w 40"/>
                  <a:gd name="T83" fmla="*/ 37 h 84"/>
                  <a:gd name="T84" fmla="*/ 7 w 40"/>
                  <a:gd name="T85" fmla="*/ 39 h 84"/>
                  <a:gd name="T86" fmla="*/ 6 w 40"/>
                  <a:gd name="T87" fmla="*/ 49 h 84"/>
                  <a:gd name="T88" fmla="*/ 5 w 40"/>
                  <a:gd name="T89" fmla="*/ 62 h 84"/>
                  <a:gd name="T90" fmla="*/ 4 w 40"/>
                  <a:gd name="T91" fmla="*/ 76 h 84"/>
                  <a:gd name="T92" fmla="*/ 3 w 40"/>
                  <a:gd name="T93" fmla="*/ 84 h 84"/>
                  <a:gd name="T94" fmla="*/ 1 w 40"/>
                  <a:gd name="T95" fmla="*/ 84 h 84"/>
                  <a:gd name="T96" fmla="*/ 1 w 40"/>
                  <a:gd name="T97" fmla="*/ 84 h 84"/>
                  <a:gd name="T98" fmla="*/ 0 w 40"/>
                  <a:gd name="T99" fmla="*/ 84 h 84"/>
                  <a:gd name="T100" fmla="*/ 0 w 40"/>
                  <a:gd name="T101" fmla="*/ 84 h 84"/>
                  <a:gd name="T102" fmla="*/ 0 w 40"/>
                  <a:gd name="T103" fmla="*/ 84 h 84"/>
                  <a:gd name="T104" fmla="*/ 0 w 40"/>
                  <a:gd name="T105" fmla="*/ 84 h 84"/>
                  <a:gd name="T106" fmla="*/ 0 w 40"/>
                  <a:gd name="T10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" h="84">
                    <a:moveTo>
                      <a:pt x="0" y="84"/>
                    </a:moveTo>
                    <a:lnTo>
                      <a:pt x="1" y="76"/>
                    </a:lnTo>
                    <a:lnTo>
                      <a:pt x="3" y="68"/>
                    </a:lnTo>
                    <a:lnTo>
                      <a:pt x="3" y="58"/>
                    </a:lnTo>
                    <a:lnTo>
                      <a:pt x="4" y="51"/>
                    </a:lnTo>
                    <a:lnTo>
                      <a:pt x="5" y="41"/>
                    </a:lnTo>
                    <a:lnTo>
                      <a:pt x="6" y="31"/>
                    </a:lnTo>
                    <a:lnTo>
                      <a:pt x="6" y="23"/>
                    </a:lnTo>
                    <a:lnTo>
                      <a:pt x="7" y="14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8"/>
                    </a:lnTo>
                    <a:lnTo>
                      <a:pt x="14" y="16"/>
                    </a:lnTo>
                    <a:lnTo>
                      <a:pt x="16" y="23"/>
                    </a:lnTo>
                    <a:lnTo>
                      <a:pt x="19" y="31"/>
                    </a:lnTo>
                    <a:lnTo>
                      <a:pt x="22" y="39"/>
                    </a:lnTo>
                    <a:lnTo>
                      <a:pt x="25" y="47"/>
                    </a:lnTo>
                    <a:lnTo>
                      <a:pt x="29" y="57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7"/>
                    </a:lnTo>
                    <a:lnTo>
                      <a:pt x="33" y="55"/>
                    </a:lnTo>
                    <a:lnTo>
                      <a:pt x="33" y="49"/>
                    </a:lnTo>
                    <a:lnTo>
                      <a:pt x="35" y="41"/>
                    </a:lnTo>
                    <a:lnTo>
                      <a:pt x="35" y="33"/>
                    </a:lnTo>
                    <a:lnTo>
                      <a:pt x="36" y="27"/>
                    </a:lnTo>
                    <a:lnTo>
                      <a:pt x="37" y="21"/>
                    </a:lnTo>
                    <a:lnTo>
                      <a:pt x="37" y="14"/>
                    </a:lnTo>
                    <a:lnTo>
                      <a:pt x="37" y="8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39" y="10"/>
                    </a:lnTo>
                    <a:lnTo>
                      <a:pt x="39" y="18"/>
                    </a:lnTo>
                    <a:lnTo>
                      <a:pt x="38" y="25"/>
                    </a:lnTo>
                    <a:lnTo>
                      <a:pt x="38" y="31"/>
                    </a:lnTo>
                    <a:lnTo>
                      <a:pt x="37" y="37"/>
                    </a:lnTo>
                    <a:lnTo>
                      <a:pt x="37" y="43"/>
                    </a:lnTo>
                    <a:lnTo>
                      <a:pt x="36" y="51"/>
                    </a:lnTo>
                    <a:lnTo>
                      <a:pt x="35" y="57"/>
                    </a:lnTo>
                    <a:lnTo>
                      <a:pt x="35" y="58"/>
                    </a:lnTo>
                    <a:lnTo>
                      <a:pt x="35" y="62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3" y="72"/>
                    </a:lnTo>
                    <a:lnTo>
                      <a:pt x="33" y="76"/>
                    </a:lnTo>
                    <a:lnTo>
                      <a:pt x="33" y="80"/>
                    </a:lnTo>
                    <a:lnTo>
                      <a:pt x="32" y="84"/>
                    </a:lnTo>
                    <a:lnTo>
                      <a:pt x="32" y="84"/>
                    </a:lnTo>
                    <a:lnTo>
                      <a:pt x="31" y="80"/>
                    </a:lnTo>
                    <a:lnTo>
                      <a:pt x="30" y="76"/>
                    </a:lnTo>
                    <a:lnTo>
                      <a:pt x="28" y="74"/>
                    </a:lnTo>
                    <a:lnTo>
                      <a:pt x="27" y="70"/>
                    </a:lnTo>
                    <a:lnTo>
                      <a:pt x="25" y="66"/>
                    </a:lnTo>
                    <a:lnTo>
                      <a:pt x="23" y="62"/>
                    </a:lnTo>
                    <a:lnTo>
                      <a:pt x="22" y="57"/>
                    </a:lnTo>
                    <a:lnTo>
                      <a:pt x="20" y="5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8" y="27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7" y="35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9"/>
                    </a:lnTo>
                    <a:lnTo>
                      <a:pt x="6" y="43"/>
                    </a:lnTo>
                    <a:lnTo>
                      <a:pt x="6" y="49"/>
                    </a:lnTo>
                    <a:lnTo>
                      <a:pt x="5" y="57"/>
                    </a:lnTo>
                    <a:lnTo>
                      <a:pt x="5" y="62"/>
                    </a:lnTo>
                    <a:lnTo>
                      <a:pt x="4" y="68"/>
                    </a:lnTo>
                    <a:lnTo>
                      <a:pt x="4" y="76"/>
                    </a:lnTo>
                    <a:lnTo>
                      <a:pt x="3" y="84"/>
                    </a:lnTo>
                    <a:lnTo>
                      <a:pt x="3" y="84"/>
                    </a:lnTo>
                    <a:lnTo>
                      <a:pt x="3" y="8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73" name="Freeform 69"/>
              <p:cNvSpPr>
                <a:spLocks/>
              </p:cNvSpPr>
              <p:nvPr/>
            </p:nvSpPr>
            <p:spPr bwMode="auto">
              <a:xfrm>
                <a:off x="6344" y="6138"/>
                <a:ext cx="29" cy="41"/>
              </a:xfrm>
              <a:custGeom>
                <a:avLst/>
                <a:gdLst>
                  <a:gd name="T0" fmla="*/ 5 w 29"/>
                  <a:gd name="T1" fmla="*/ 76 h 82"/>
                  <a:gd name="T2" fmla="*/ 6 w 29"/>
                  <a:gd name="T3" fmla="*/ 60 h 82"/>
                  <a:gd name="T4" fmla="*/ 8 w 29"/>
                  <a:gd name="T5" fmla="*/ 47 h 82"/>
                  <a:gd name="T6" fmla="*/ 9 w 29"/>
                  <a:gd name="T7" fmla="*/ 33 h 82"/>
                  <a:gd name="T8" fmla="*/ 12 w 29"/>
                  <a:gd name="T9" fmla="*/ 6 h 82"/>
                  <a:gd name="T10" fmla="*/ 9 w 29"/>
                  <a:gd name="T11" fmla="*/ 6 h 82"/>
                  <a:gd name="T12" fmla="*/ 6 w 29"/>
                  <a:gd name="T13" fmla="*/ 6 h 82"/>
                  <a:gd name="T14" fmla="*/ 4 w 29"/>
                  <a:gd name="T15" fmla="*/ 6 h 82"/>
                  <a:gd name="T16" fmla="*/ 0 w 29"/>
                  <a:gd name="T17" fmla="*/ 6 h 82"/>
                  <a:gd name="T18" fmla="*/ 0 w 29"/>
                  <a:gd name="T19" fmla="*/ 6 h 82"/>
                  <a:gd name="T20" fmla="*/ 0 w 29"/>
                  <a:gd name="T21" fmla="*/ 6 h 82"/>
                  <a:gd name="T22" fmla="*/ 0 w 29"/>
                  <a:gd name="T23" fmla="*/ 6 h 82"/>
                  <a:gd name="T24" fmla="*/ 0 w 29"/>
                  <a:gd name="T25" fmla="*/ 6 h 82"/>
                  <a:gd name="T26" fmla="*/ 0 w 29"/>
                  <a:gd name="T27" fmla="*/ 6 h 82"/>
                  <a:gd name="T28" fmla="*/ 0 w 29"/>
                  <a:gd name="T29" fmla="*/ 6 h 82"/>
                  <a:gd name="T30" fmla="*/ 0 w 29"/>
                  <a:gd name="T31" fmla="*/ 6 h 82"/>
                  <a:gd name="T32" fmla="*/ 0 w 29"/>
                  <a:gd name="T33" fmla="*/ 0 h 82"/>
                  <a:gd name="T34" fmla="*/ 1 w 29"/>
                  <a:gd name="T35" fmla="*/ 0 h 82"/>
                  <a:gd name="T36" fmla="*/ 5 w 29"/>
                  <a:gd name="T37" fmla="*/ 0 h 82"/>
                  <a:gd name="T38" fmla="*/ 8 w 29"/>
                  <a:gd name="T39" fmla="*/ 0 h 82"/>
                  <a:gd name="T40" fmla="*/ 12 w 29"/>
                  <a:gd name="T41" fmla="*/ 0 h 82"/>
                  <a:gd name="T42" fmla="*/ 15 w 29"/>
                  <a:gd name="T43" fmla="*/ 0 h 82"/>
                  <a:gd name="T44" fmla="*/ 19 w 29"/>
                  <a:gd name="T45" fmla="*/ 0 h 82"/>
                  <a:gd name="T46" fmla="*/ 23 w 29"/>
                  <a:gd name="T47" fmla="*/ 0 h 82"/>
                  <a:gd name="T48" fmla="*/ 27 w 29"/>
                  <a:gd name="T49" fmla="*/ 0 h 82"/>
                  <a:gd name="T50" fmla="*/ 29 w 29"/>
                  <a:gd name="T51" fmla="*/ 0 h 82"/>
                  <a:gd name="T52" fmla="*/ 28 w 29"/>
                  <a:gd name="T53" fmla="*/ 4 h 82"/>
                  <a:gd name="T54" fmla="*/ 28 w 29"/>
                  <a:gd name="T55" fmla="*/ 4 h 82"/>
                  <a:gd name="T56" fmla="*/ 28 w 29"/>
                  <a:gd name="T57" fmla="*/ 6 h 82"/>
                  <a:gd name="T58" fmla="*/ 28 w 29"/>
                  <a:gd name="T59" fmla="*/ 6 h 82"/>
                  <a:gd name="T60" fmla="*/ 28 w 29"/>
                  <a:gd name="T61" fmla="*/ 6 h 82"/>
                  <a:gd name="T62" fmla="*/ 28 w 29"/>
                  <a:gd name="T63" fmla="*/ 6 h 82"/>
                  <a:gd name="T64" fmla="*/ 29 w 29"/>
                  <a:gd name="T65" fmla="*/ 6 h 82"/>
                  <a:gd name="T66" fmla="*/ 28 w 29"/>
                  <a:gd name="T67" fmla="*/ 6 h 82"/>
                  <a:gd name="T68" fmla="*/ 24 w 29"/>
                  <a:gd name="T69" fmla="*/ 6 h 82"/>
                  <a:gd name="T70" fmla="*/ 23 w 29"/>
                  <a:gd name="T71" fmla="*/ 6 h 82"/>
                  <a:gd name="T72" fmla="*/ 20 w 29"/>
                  <a:gd name="T73" fmla="*/ 6 h 82"/>
                  <a:gd name="T74" fmla="*/ 16 w 29"/>
                  <a:gd name="T75" fmla="*/ 8 h 82"/>
                  <a:gd name="T76" fmla="*/ 16 w 29"/>
                  <a:gd name="T77" fmla="*/ 12 h 82"/>
                  <a:gd name="T78" fmla="*/ 15 w 29"/>
                  <a:gd name="T79" fmla="*/ 17 h 82"/>
                  <a:gd name="T80" fmla="*/ 15 w 29"/>
                  <a:gd name="T81" fmla="*/ 25 h 82"/>
                  <a:gd name="T82" fmla="*/ 14 w 29"/>
                  <a:gd name="T83" fmla="*/ 35 h 82"/>
                  <a:gd name="T84" fmla="*/ 13 w 29"/>
                  <a:gd name="T85" fmla="*/ 45 h 82"/>
                  <a:gd name="T86" fmla="*/ 12 w 29"/>
                  <a:gd name="T87" fmla="*/ 56 h 82"/>
                  <a:gd name="T88" fmla="*/ 11 w 29"/>
                  <a:gd name="T89" fmla="*/ 68 h 82"/>
                  <a:gd name="T90" fmla="*/ 9 w 29"/>
                  <a:gd name="T91" fmla="*/ 82 h 82"/>
                  <a:gd name="T92" fmla="*/ 9 w 29"/>
                  <a:gd name="T93" fmla="*/ 82 h 82"/>
                  <a:gd name="T94" fmla="*/ 8 w 29"/>
                  <a:gd name="T95" fmla="*/ 82 h 82"/>
                  <a:gd name="T96" fmla="*/ 8 w 29"/>
                  <a:gd name="T97" fmla="*/ 82 h 82"/>
                  <a:gd name="T98" fmla="*/ 7 w 29"/>
                  <a:gd name="T99" fmla="*/ 82 h 82"/>
                  <a:gd name="T100" fmla="*/ 6 w 29"/>
                  <a:gd name="T101" fmla="*/ 82 h 82"/>
                  <a:gd name="T102" fmla="*/ 5 w 29"/>
                  <a:gd name="T103" fmla="*/ 82 h 82"/>
                  <a:gd name="T104" fmla="*/ 5 w 29"/>
                  <a:gd name="T105" fmla="*/ 82 h 82"/>
                  <a:gd name="T106" fmla="*/ 5 w 29"/>
                  <a:gd name="T10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82">
                    <a:moveTo>
                      <a:pt x="5" y="82"/>
                    </a:moveTo>
                    <a:lnTo>
                      <a:pt x="5" y="76"/>
                    </a:lnTo>
                    <a:lnTo>
                      <a:pt x="6" y="68"/>
                    </a:lnTo>
                    <a:lnTo>
                      <a:pt x="6" y="60"/>
                    </a:lnTo>
                    <a:lnTo>
                      <a:pt x="7" y="55"/>
                    </a:lnTo>
                    <a:lnTo>
                      <a:pt x="8" y="47"/>
                    </a:lnTo>
                    <a:lnTo>
                      <a:pt x="9" y="39"/>
                    </a:lnTo>
                    <a:lnTo>
                      <a:pt x="9" y="33"/>
                    </a:lnTo>
                    <a:lnTo>
                      <a:pt x="11" y="25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7" y="6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6"/>
                    </a:lnTo>
                    <a:lnTo>
                      <a:pt x="15" y="17"/>
                    </a:lnTo>
                    <a:lnTo>
                      <a:pt x="15" y="21"/>
                    </a:lnTo>
                    <a:lnTo>
                      <a:pt x="15" y="25"/>
                    </a:lnTo>
                    <a:lnTo>
                      <a:pt x="14" y="31"/>
                    </a:lnTo>
                    <a:lnTo>
                      <a:pt x="14" y="35"/>
                    </a:lnTo>
                    <a:lnTo>
                      <a:pt x="13" y="41"/>
                    </a:lnTo>
                    <a:lnTo>
                      <a:pt x="13" y="45"/>
                    </a:lnTo>
                    <a:lnTo>
                      <a:pt x="13" y="51"/>
                    </a:lnTo>
                    <a:lnTo>
                      <a:pt x="12" y="56"/>
                    </a:lnTo>
                    <a:lnTo>
                      <a:pt x="11" y="62"/>
                    </a:lnTo>
                    <a:lnTo>
                      <a:pt x="11" y="68"/>
                    </a:lnTo>
                    <a:lnTo>
                      <a:pt x="11" y="76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7" y="82"/>
                    </a:lnTo>
                    <a:lnTo>
                      <a:pt x="7" y="82"/>
                    </a:lnTo>
                    <a:lnTo>
                      <a:pt x="7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74" name="Freeform 70"/>
              <p:cNvSpPr>
                <a:spLocks noEditPoints="1"/>
              </p:cNvSpPr>
              <p:nvPr/>
            </p:nvSpPr>
            <p:spPr bwMode="auto">
              <a:xfrm>
                <a:off x="6372" y="6138"/>
                <a:ext cx="29" cy="41"/>
              </a:xfrm>
              <a:custGeom>
                <a:avLst/>
                <a:gdLst>
                  <a:gd name="T0" fmla="*/ 9 w 29"/>
                  <a:gd name="T1" fmla="*/ 37 h 82"/>
                  <a:gd name="T2" fmla="*/ 9 w 29"/>
                  <a:gd name="T3" fmla="*/ 37 h 82"/>
                  <a:gd name="T4" fmla="*/ 10 w 29"/>
                  <a:gd name="T5" fmla="*/ 37 h 82"/>
                  <a:gd name="T6" fmla="*/ 18 w 29"/>
                  <a:gd name="T7" fmla="*/ 35 h 82"/>
                  <a:gd name="T8" fmla="*/ 24 w 29"/>
                  <a:gd name="T9" fmla="*/ 29 h 82"/>
                  <a:gd name="T10" fmla="*/ 25 w 29"/>
                  <a:gd name="T11" fmla="*/ 17 h 82"/>
                  <a:gd name="T12" fmla="*/ 24 w 29"/>
                  <a:gd name="T13" fmla="*/ 10 h 82"/>
                  <a:gd name="T14" fmla="*/ 18 w 29"/>
                  <a:gd name="T15" fmla="*/ 6 h 82"/>
                  <a:gd name="T16" fmla="*/ 15 w 29"/>
                  <a:gd name="T17" fmla="*/ 6 h 82"/>
                  <a:gd name="T18" fmla="*/ 12 w 29"/>
                  <a:gd name="T19" fmla="*/ 6 h 82"/>
                  <a:gd name="T20" fmla="*/ 11 w 29"/>
                  <a:gd name="T21" fmla="*/ 6 h 82"/>
                  <a:gd name="T22" fmla="*/ 11 w 29"/>
                  <a:gd name="T23" fmla="*/ 10 h 82"/>
                  <a:gd name="T24" fmla="*/ 11 w 29"/>
                  <a:gd name="T25" fmla="*/ 14 h 82"/>
                  <a:gd name="T26" fmla="*/ 10 w 29"/>
                  <a:gd name="T27" fmla="*/ 23 h 82"/>
                  <a:gd name="T28" fmla="*/ 0 w 29"/>
                  <a:gd name="T29" fmla="*/ 78 h 82"/>
                  <a:gd name="T30" fmla="*/ 1 w 29"/>
                  <a:gd name="T31" fmla="*/ 68 h 82"/>
                  <a:gd name="T32" fmla="*/ 2 w 29"/>
                  <a:gd name="T33" fmla="*/ 51 h 82"/>
                  <a:gd name="T34" fmla="*/ 4 w 29"/>
                  <a:gd name="T35" fmla="*/ 29 h 82"/>
                  <a:gd name="T36" fmla="*/ 7 w 29"/>
                  <a:gd name="T37" fmla="*/ 14 h 82"/>
                  <a:gd name="T38" fmla="*/ 7 w 29"/>
                  <a:gd name="T39" fmla="*/ 0 h 82"/>
                  <a:gd name="T40" fmla="*/ 8 w 29"/>
                  <a:gd name="T41" fmla="*/ 0 h 82"/>
                  <a:gd name="T42" fmla="*/ 9 w 29"/>
                  <a:gd name="T43" fmla="*/ 0 h 82"/>
                  <a:gd name="T44" fmla="*/ 10 w 29"/>
                  <a:gd name="T45" fmla="*/ 0 h 82"/>
                  <a:gd name="T46" fmla="*/ 13 w 29"/>
                  <a:gd name="T47" fmla="*/ 0 h 82"/>
                  <a:gd name="T48" fmla="*/ 18 w 29"/>
                  <a:gd name="T49" fmla="*/ 0 h 82"/>
                  <a:gd name="T50" fmla="*/ 24 w 29"/>
                  <a:gd name="T51" fmla="*/ 2 h 82"/>
                  <a:gd name="T52" fmla="*/ 28 w 29"/>
                  <a:gd name="T53" fmla="*/ 10 h 82"/>
                  <a:gd name="T54" fmla="*/ 29 w 29"/>
                  <a:gd name="T55" fmla="*/ 21 h 82"/>
                  <a:gd name="T56" fmla="*/ 27 w 29"/>
                  <a:gd name="T57" fmla="*/ 31 h 82"/>
                  <a:gd name="T58" fmla="*/ 21 w 29"/>
                  <a:gd name="T59" fmla="*/ 39 h 82"/>
                  <a:gd name="T60" fmla="*/ 17 w 29"/>
                  <a:gd name="T61" fmla="*/ 49 h 82"/>
                  <a:gd name="T62" fmla="*/ 27 w 29"/>
                  <a:gd name="T63" fmla="*/ 80 h 82"/>
                  <a:gd name="T64" fmla="*/ 28 w 29"/>
                  <a:gd name="T65" fmla="*/ 82 h 82"/>
                  <a:gd name="T66" fmla="*/ 27 w 29"/>
                  <a:gd name="T67" fmla="*/ 82 h 82"/>
                  <a:gd name="T68" fmla="*/ 26 w 29"/>
                  <a:gd name="T69" fmla="*/ 82 h 82"/>
                  <a:gd name="T70" fmla="*/ 24 w 29"/>
                  <a:gd name="T71" fmla="*/ 82 h 82"/>
                  <a:gd name="T72" fmla="*/ 24 w 29"/>
                  <a:gd name="T73" fmla="*/ 82 h 82"/>
                  <a:gd name="T74" fmla="*/ 23 w 29"/>
                  <a:gd name="T75" fmla="*/ 82 h 82"/>
                  <a:gd name="T76" fmla="*/ 20 w 29"/>
                  <a:gd name="T77" fmla="*/ 80 h 82"/>
                  <a:gd name="T78" fmla="*/ 18 w 29"/>
                  <a:gd name="T79" fmla="*/ 72 h 82"/>
                  <a:gd name="T80" fmla="*/ 16 w 29"/>
                  <a:gd name="T81" fmla="*/ 64 h 82"/>
                  <a:gd name="T82" fmla="*/ 10 w 29"/>
                  <a:gd name="T83" fmla="*/ 45 h 82"/>
                  <a:gd name="T84" fmla="*/ 10 w 29"/>
                  <a:gd name="T85" fmla="*/ 45 h 82"/>
                  <a:gd name="T86" fmla="*/ 9 w 29"/>
                  <a:gd name="T87" fmla="*/ 43 h 82"/>
                  <a:gd name="T88" fmla="*/ 9 w 29"/>
                  <a:gd name="T89" fmla="*/ 43 h 82"/>
                  <a:gd name="T90" fmla="*/ 8 w 29"/>
                  <a:gd name="T91" fmla="*/ 45 h 82"/>
                  <a:gd name="T92" fmla="*/ 8 w 29"/>
                  <a:gd name="T93" fmla="*/ 45 h 82"/>
                  <a:gd name="T94" fmla="*/ 5 w 29"/>
                  <a:gd name="T95" fmla="*/ 68 h 82"/>
                  <a:gd name="T96" fmla="*/ 4 w 29"/>
                  <a:gd name="T97" fmla="*/ 74 h 82"/>
                  <a:gd name="T98" fmla="*/ 3 w 29"/>
                  <a:gd name="T99" fmla="*/ 82 h 82"/>
                  <a:gd name="T100" fmla="*/ 3 w 29"/>
                  <a:gd name="T101" fmla="*/ 82 h 82"/>
                  <a:gd name="T102" fmla="*/ 2 w 29"/>
                  <a:gd name="T103" fmla="*/ 82 h 82"/>
                  <a:gd name="T104" fmla="*/ 1 w 29"/>
                  <a:gd name="T105" fmla="*/ 82 h 82"/>
                  <a:gd name="T106" fmla="*/ 0 w 29"/>
                  <a:gd name="T107" fmla="*/ 82 h 82"/>
                  <a:gd name="T108" fmla="*/ 0 w 29"/>
                  <a:gd name="T10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9" h="82">
                    <a:moveTo>
                      <a:pt x="9" y="37"/>
                    </a:move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3" y="37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20" y="35"/>
                    </a:lnTo>
                    <a:lnTo>
                      <a:pt x="21" y="33"/>
                    </a:lnTo>
                    <a:lnTo>
                      <a:pt x="24" y="29"/>
                    </a:lnTo>
                    <a:lnTo>
                      <a:pt x="25" y="25"/>
                    </a:lnTo>
                    <a:lnTo>
                      <a:pt x="25" y="21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5" y="12"/>
                    </a:lnTo>
                    <a:lnTo>
                      <a:pt x="24" y="10"/>
                    </a:lnTo>
                    <a:lnTo>
                      <a:pt x="23" y="8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1" y="16"/>
                    </a:lnTo>
                    <a:lnTo>
                      <a:pt x="10" y="17"/>
                    </a:lnTo>
                    <a:lnTo>
                      <a:pt x="10" y="23"/>
                    </a:lnTo>
                    <a:lnTo>
                      <a:pt x="9" y="37"/>
                    </a:lnTo>
                    <a:close/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68"/>
                    </a:lnTo>
                    <a:lnTo>
                      <a:pt x="1" y="64"/>
                    </a:lnTo>
                    <a:lnTo>
                      <a:pt x="2" y="58"/>
                    </a:lnTo>
                    <a:lnTo>
                      <a:pt x="2" y="51"/>
                    </a:lnTo>
                    <a:lnTo>
                      <a:pt x="3" y="43"/>
                    </a:lnTo>
                    <a:lnTo>
                      <a:pt x="4" y="35"/>
                    </a:lnTo>
                    <a:lnTo>
                      <a:pt x="4" y="29"/>
                    </a:lnTo>
                    <a:lnTo>
                      <a:pt x="5" y="23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8" y="10"/>
                    </a:lnTo>
                    <a:lnTo>
                      <a:pt x="29" y="14"/>
                    </a:lnTo>
                    <a:lnTo>
                      <a:pt x="29" y="17"/>
                    </a:lnTo>
                    <a:lnTo>
                      <a:pt x="29" y="21"/>
                    </a:lnTo>
                    <a:lnTo>
                      <a:pt x="29" y="25"/>
                    </a:lnTo>
                    <a:lnTo>
                      <a:pt x="28" y="27"/>
                    </a:lnTo>
                    <a:lnTo>
                      <a:pt x="27" y="31"/>
                    </a:lnTo>
                    <a:lnTo>
                      <a:pt x="26" y="35"/>
                    </a:lnTo>
                    <a:lnTo>
                      <a:pt x="24" y="37"/>
                    </a:lnTo>
                    <a:lnTo>
                      <a:pt x="21" y="39"/>
                    </a:lnTo>
                    <a:lnTo>
                      <a:pt x="19" y="43"/>
                    </a:lnTo>
                    <a:lnTo>
                      <a:pt x="16" y="43"/>
                    </a:lnTo>
                    <a:lnTo>
                      <a:pt x="17" y="49"/>
                    </a:lnTo>
                    <a:lnTo>
                      <a:pt x="20" y="56"/>
                    </a:lnTo>
                    <a:lnTo>
                      <a:pt x="23" y="68"/>
                    </a:lnTo>
                    <a:lnTo>
                      <a:pt x="27" y="80"/>
                    </a:lnTo>
                    <a:lnTo>
                      <a:pt x="27" y="80"/>
                    </a:lnTo>
                    <a:lnTo>
                      <a:pt x="28" y="80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7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5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3" y="82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20" y="80"/>
                    </a:lnTo>
                    <a:lnTo>
                      <a:pt x="19" y="76"/>
                    </a:lnTo>
                    <a:lnTo>
                      <a:pt x="18" y="74"/>
                    </a:lnTo>
                    <a:lnTo>
                      <a:pt x="18" y="72"/>
                    </a:lnTo>
                    <a:lnTo>
                      <a:pt x="17" y="70"/>
                    </a:lnTo>
                    <a:lnTo>
                      <a:pt x="17" y="66"/>
                    </a:lnTo>
                    <a:lnTo>
                      <a:pt x="16" y="64"/>
                    </a:lnTo>
                    <a:lnTo>
                      <a:pt x="16" y="62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5" y="64"/>
                    </a:lnTo>
                    <a:lnTo>
                      <a:pt x="5" y="66"/>
                    </a:lnTo>
                    <a:lnTo>
                      <a:pt x="5" y="68"/>
                    </a:lnTo>
                    <a:lnTo>
                      <a:pt x="5" y="70"/>
                    </a:lnTo>
                    <a:lnTo>
                      <a:pt x="5" y="72"/>
                    </a:lnTo>
                    <a:lnTo>
                      <a:pt x="4" y="74"/>
                    </a:lnTo>
                    <a:lnTo>
                      <a:pt x="4" y="78"/>
                    </a:lnTo>
                    <a:lnTo>
                      <a:pt x="3" y="80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75" name="Freeform 71"/>
              <p:cNvSpPr>
                <a:spLocks noEditPoints="1"/>
              </p:cNvSpPr>
              <p:nvPr/>
            </p:nvSpPr>
            <p:spPr bwMode="auto">
              <a:xfrm>
                <a:off x="6400" y="6138"/>
                <a:ext cx="36" cy="41"/>
              </a:xfrm>
              <a:custGeom>
                <a:avLst/>
                <a:gdLst>
                  <a:gd name="T0" fmla="*/ 15 w 36"/>
                  <a:gd name="T1" fmla="*/ 45 h 82"/>
                  <a:gd name="T2" fmla="*/ 15 w 36"/>
                  <a:gd name="T3" fmla="*/ 45 h 82"/>
                  <a:gd name="T4" fmla="*/ 16 w 36"/>
                  <a:gd name="T5" fmla="*/ 45 h 82"/>
                  <a:gd name="T6" fmla="*/ 19 w 36"/>
                  <a:gd name="T7" fmla="*/ 45 h 82"/>
                  <a:gd name="T8" fmla="*/ 19 w 36"/>
                  <a:gd name="T9" fmla="*/ 45 h 82"/>
                  <a:gd name="T10" fmla="*/ 21 w 36"/>
                  <a:gd name="T11" fmla="*/ 45 h 82"/>
                  <a:gd name="T12" fmla="*/ 23 w 36"/>
                  <a:gd name="T13" fmla="*/ 45 h 82"/>
                  <a:gd name="T14" fmla="*/ 27 w 36"/>
                  <a:gd name="T15" fmla="*/ 45 h 82"/>
                  <a:gd name="T16" fmla="*/ 25 w 36"/>
                  <a:gd name="T17" fmla="*/ 41 h 82"/>
                  <a:gd name="T18" fmla="*/ 25 w 36"/>
                  <a:gd name="T19" fmla="*/ 37 h 82"/>
                  <a:gd name="T20" fmla="*/ 24 w 36"/>
                  <a:gd name="T21" fmla="*/ 35 h 82"/>
                  <a:gd name="T22" fmla="*/ 24 w 36"/>
                  <a:gd name="T23" fmla="*/ 27 h 82"/>
                  <a:gd name="T24" fmla="*/ 23 w 36"/>
                  <a:gd name="T25" fmla="*/ 17 h 82"/>
                  <a:gd name="T26" fmla="*/ 0 w 36"/>
                  <a:gd name="T27" fmla="*/ 82 h 82"/>
                  <a:gd name="T28" fmla="*/ 7 w 36"/>
                  <a:gd name="T29" fmla="*/ 60 h 82"/>
                  <a:gd name="T30" fmla="*/ 14 w 36"/>
                  <a:gd name="T31" fmla="*/ 41 h 82"/>
                  <a:gd name="T32" fmla="*/ 20 w 36"/>
                  <a:gd name="T33" fmla="*/ 19 h 82"/>
                  <a:gd name="T34" fmla="*/ 25 w 36"/>
                  <a:gd name="T35" fmla="*/ 0 h 82"/>
                  <a:gd name="T36" fmla="*/ 28 w 36"/>
                  <a:gd name="T37" fmla="*/ 10 h 82"/>
                  <a:gd name="T38" fmla="*/ 30 w 36"/>
                  <a:gd name="T39" fmla="*/ 33 h 82"/>
                  <a:gd name="T40" fmla="*/ 31 w 36"/>
                  <a:gd name="T41" fmla="*/ 53 h 82"/>
                  <a:gd name="T42" fmla="*/ 35 w 36"/>
                  <a:gd name="T43" fmla="*/ 72 h 82"/>
                  <a:gd name="T44" fmla="*/ 36 w 36"/>
                  <a:gd name="T45" fmla="*/ 82 h 82"/>
                  <a:gd name="T46" fmla="*/ 35 w 36"/>
                  <a:gd name="T47" fmla="*/ 82 h 82"/>
                  <a:gd name="T48" fmla="*/ 35 w 36"/>
                  <a:gd name="T49" fmla="*/ 82 h 82"/>
                  <a:gd name="T50" fmla="*/ 32 w 36"/>
                  <a:gd name="T51" fmla="*/ 82 h 82"/>
                  <a:gd name="T52" fmla="*/ 32 w 36"/>
                  <a:gd name="T53" fmla="*/ 82 h 82"/>
                  <a:gd name="T54" fmla="*/ 31 w 36"/>
                  <a:gd name="T55" fmla="*/ 82 h 82"/>
                  <a:gd name="T56" fmla="*/ 31 w 36"/>
                  <a:gd name="T57" fmla="*/ 82 h 82"/>
                  <a:gd name="T58" fmla="*/ 30 w 36"/>
                  <a:gd name="T59" fmla="*/ 82 h 82"/>
                  <a:gd name="T60" fmla="*/ 30 w 36"/>
                  <a:gd name="T61" fmla="*/ 78 h 82"/>
                  <a:gd name="T62" fmla="*/ 29 w 36"/>
                  <a:gd name="T63" fmla="*/ 72 h 82"/>
                  <a:gd name="T64" fmla="*/ 28 w 36"/>
                  <a:gd name="T65" fmla="*/ 66 h 82"/>
                  <a:gd name="T66" fmla="*/ 28 w 36"/>
                  <a:gd name="T67" fmla="*/ 58 h 82"/>
                  <a:gd name="T68" fmla="*/ 27 w 36"/>
                  <a:gd name="T69" fmla="*/ 53 h 82"/>
                  <a:gd name="T70" fmla="*/ 25 w 36"/>
                  <a:gd name="T71" fmla="*/ 53 h 82"/>
                  <a:gd name="T72" fmla="*/ 24 w 36"/>
                  <a:gd name="T73" fmla="*/ 53 h 82"/>
                  <a:gd name="T74" fmla="*/ 22 w 36"/>
                  <a:gd name="T75" fmla="*/ 51 h 82"/>
                  <a:gd name="T76" fmla="*/ 20 w 36"/>
                  <a:gd name="T77" fmla="*/ 49 h 82"/>
                  <a:gd name="T78" fmla="*/ 17 w 36"/>
                  <a:gd name="T79" fmla="*/ 49 h 82"/>
                  <a:gd name="T80" fmla="*/ 15 w 36"/>
                  <a:gd name="T81" fmla="*/ 49 h 82"/>
                  <a:gd name="T82" fmla="*/ 14 w 36"/>
                  <a:gd name="T83" fmla="*/ 51 h 82"/>
                  <a:gd name="T84" fmla="*/ 13 w 36"/>
                  <a:gd name="T85" fmla="*/ 53 h 82"/>
                  <a:gd name="T86" fmla="*/ 11 w 36"/>
                  <a:gd name="T87" fmla="*/ 58 h 82"/>
                  <a:gd name="T88" fmla="*/ 8 w 36"/>
                  <a:gd name="T89" fmla="*/ 64 h 82"/>
                  <a:gd name="T90" fmla="*/ 6 w 36"/>
                  <a:gd name="T91" fmla="*/ 72 h 82"/>
                  <a:gd name="T92" fmla="*/ 4 w 36"/>
                  <a:gd name="T93" fmla="*/ 82 h 82"/>
                  <a:gd name="T94" fmla="*/ 4 w 36"/>
                  <a:gd name="T95" fmla="*/ 82 h 82"/>
                  <a:gd name="T96" fmla="*/ 3 w 36"/>
                  <a:gd name="T97" fmla="*/ 82 h 82"/>
                  <a:gd name="T98" fmla="*/ 3 w 36"/>
                  <a:gd name="T99" fmla="*/ 82 h 82"/>
                  <a:gd name="T100" fmla="*/ 1 w 36"/>
                  <a:gd name="T101" fmla="*/ 82 h 82"/>
                  <a:gd name="T102" fmla="*/ 1 w 36"/>
                  <a:gd name="T103" fmla="*/ 82 h 82"/>
                  <a:gd name="T104" fmla="*/ 1 w 36"/>
                  <a:gd name="T105" fmla="*/ 82 h 82"/>
                  <a:gd name="T106" fmla="*/ 1 w 36"/>
                  <a:gd name="T107" fmla="*/ 82 h 82"/>
                  <a:gd name="T108" fmla="*/ 0 w 36"/>
                  <a:gd name="T10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" h="82">
                    <a:moveTo>
                      <a:pt x="15" y="45"/>
                    </a:moveTo>
                    <a:lnTo>
                      <a:pt x="15" y="45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20" y="45"/>
                    </a:lnTo>
                    <a:lnTo>
                      <a:pt x="21" y="45"/>
                    </a:lnTo>
                    <a:lnTo>
                      <a:pt x="22" y="45"/>
                    </a:lnTo>
                    <a:lnTo>
                      <a:pt x="23" y="45"/>
                    </a:lnTo>
                    <a:lnTo>
                      <a:pt x="24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37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1"/>
                    </a:lnTo>
                    <a:lnTo>
                      <a:pt x="24" y="27"/>
                    </a:lnTo>
                    <a:lnTo>
                      <a:pt x="24" y="23"/>
                    </a:lnTo>
                    <a:lnTo>
                      <a:pt x="23" y="17"/>
                    </a:lnTo>
                    <a:lnTo>
                      <a:pt x="15" y="45"/>
                    </a:lnTo>
                    <a:close/>
                    <a:moveTo>
                      <a:pt x="0" y="82"/>
                    </a:moveTo>
                    <a:lnTo>
                      <a:pt x="4" y="70"/>
                    </a:lnTo>
                    <a:lnTo>
                      <a:pt x="7" y="60"/>
                    </a:lnTo>
                    <a:lnTo>
                      <a:pt x="11" y="51"/>
                    </a:lnTo>
                    <a:lnTo>
                      <a:pt x="14" y="41"/>
                    </a:lnTo>
                    <a:lnTo>
                      <a:pt x="17" y="31"/>
                    </a:lnTo>
                    <a:lnTo>
                      <a:pt x="20" y="19"/>
                    </a:lnTo>
                    <a:lnTo>
                      <a:pt x="23" y="1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10"/>
                    </a:lnTo>
                    <a:lnTo>
                      <a:pt x="29" y="21"/>
                    </a:lnTo>
                    <a:lnTo>
                      <a:pt x="30" y="33"/>
                    </a:lnTo>
                    <a:lnTo>
                      <a:pt x="30" y="43"/>
                    </a:lnTo>
                    <a:lnTo>
                      <a:pt x="31" y="53"/>
                    </a:lnTo>
                    <a:lnTo>
                      <a:pt x="34" y="62"/>
                    </a:lnTo>
                    <a:lnTo>
                      <a:pt x="35" y="72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78"/>
                    </a:lnTo>
                    <a:lnTo>
                      <a:pt x="30" y="76"/>
                    </a:lnTo>
                    <a:lnTo>
                      <a:pt x="29" y="72"/>
                    </a:lnTo>
                    <a:lnTo>
                      <a:pt x="29" y="70"/>
                    </a:lnTo>
                    <a:lnTo>
                      <a:pt x="28" y="66"/>
                    </a:lnTo>
                    <a:lnTo>
                      <a:pt x="28" y="62"/>
                    </a:lnTo>
                    <a:lnTo>
                      <a:pt x="28" y="58"/>
                    </a:lnTo>
                    <a:lnTo>
                      <a:pt x="28" y="55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5" y="53"/>
                    </a:lnTo>
                    <a:lnTo>
                      <a:pt x="24" y="53"/>
                    </a:lnTo>
                    <a:lnTo>
                      <a:pt x="24" y="53"/>
                    </a:lnTo>
                    <a:lnTo>
                      <a:pt x="23" y="53"/>
                    </a:lnTo>
                    <a:lnTo>
                      <a:pt x="22" y="51"/>
                    </a:lnTo>
                    <a:lnTo>
                      <a:pt x="21" y="49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7" y="49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4" y="51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2" y="55"/>
                    </a:lnTo>
                    <a:lnTo>
                      <a:pt x="11" y="58"/>
                    </a:lnTo>
                    <a:lnTo>
                      <a:pt x="9" y="60"/>
                    </a:lnTo>
                    <a:lnTo>
                      <a:pt x="8" y="64"/>
                    </a:lnTo>
                    <a:lnTo>
                      <a:pt x="7" y="68"/>
                    </a:lnTo>
                    <a:lnTo>
                      <a:pt x="6" y="72"/>
                    </a:lnTo>
                    <a:lnTo>
                      <a:pt x="5" y="78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76" name="Freeform 72"/>
              <p:cNvSpPr>
                <a:spLocks/>
              </p:cNvSpPr>
              <p:nvPr/>
            </p:nvSpPr>
            <p:spPr bwMode="auto">
              <a:xfrm>
                <a:off x="6442" y="6138"/>
                <a:ext cx="20" cy="41"/>
              </a:xfrm>
              <a:custGeom>
                <a:avLst/>
                <a:gdLst>
                  <a:gd name="T0" fmla="*/ 0 w 20"/>
                  <a:gd name="T1" fmla="*/ 78 h 82"/>
                  <a:gd name="T2" fmla="*/ 1 w 20"/>
                  <a:gd name="T3" fmla="*/ 66 h 82"/>
                  <a:gd name="T4" fmla="*/ 2 w 20"/>
                  <a:gd name="T5" fmla="*/ 56 h 82"/>
                  <a:gd name="T6" fmla="*/ 3 w 20"/>
                  <a:gd name="T7" fmla="*/ 47 h 82"/>
                  <a:gd name="T8" fmla="*/ 4 w 20"/>
                  <a:gd name="T9" fmla="*/ 37 h 82"/>
                  <a:gd name="T10" fmla="*/ 4 w 20"/>
                  <a:gd name="T11" fmla="*/ 25 h 82"/>
                  <a:gd name="T12" fmla="*/ 5 w 20"/>
                  <a:gd name="T13" fmla="*/ 17 h 82"/>
                  <a:gd name="T14" fmla="*/ 5 w 20"/>
                  <a:gd name="T15" fmla="*/ 6 h 82"/>
                  <a:gd name="T16" fmla="*/ 6 w 20"/>
                  <a:gd name="T17" fmla="*/ 0 h 82"/>
                  <a:gd name="T18" fmla="*/ 8 w 20"/>
                  <a:gd name="T19" fmla="*/ 0 h 82"/>
                  <a:gd name="T20" fmla="*/ 8 w 20"/>
                  <a:gd name="T21" fmla="*/ 0 h 82"/>
                  <a:gd name="T22" fmla="*/ 9 w 20"/>
                  <a:gd name="T23" fmla="*/ 0 h 82"/>
                  <a:gd name="T24" fmla="*/ 9 w 20"/>
                  <a:gd name="T25" fmla="*/ 0 h 82"/>
                  <a:gd name="T26" fmla="*/ 10 w 20"/>
                  <a:gd name="T27" fmla="*/ 0 h 82"/>
                  <a:gd name="T28" fmla="*/ 10 w 20"/>
                  <a:gd name="T29" fmla="*/ 0 h 82"/>
                  <a:gd name="T30" fmla="*/ 12 w 20"/>
                  <a:gd name="T31" fmla="*/ 0 h 82"/>
                  <a:gd name="T32" fmla="*/ 11 w 20"/>
                  <a:gd name="T33" fmla="*/ 6 h 82"/>
                  <a:gd name="T34" fmla="*/ 10 w 20"/>
                  <a:gd name="T35" fmla="*/ 17 h 82"/>
                  <a:gd name="T36" fmla="*/ 9 w 20"/>
                  <a:gd name="T37" fmla="*/ 29 h 82"/>
                  <a:gd name="T38" fmla="*/ 9 w 20"/>
                  <a:gd name="T39" fmla="*/ 39 h 82"/>
                  <a:gd name="T40" fmla="*/ 8 w 20"/>
                  <a:gd name="T41" fmla="*/ 49 h 82"/>
                  <a:gd name="T42" fmla="*/ 6 w 20"/>
                  <a:gd name="T43" fmla="*/ 56 h 82"/>
                  <a:gd name="T44" fmla="*/ 5 w 20"/>
                  <a:gd name="T45" fmla="*/ 64 h 82"/>
                  <a:gd name="T46" fmla="*/ 5 w 20"/>
                  <a:gd name="T47" fmla="*/ 72 h 82"/>
                  <a:gd name="T48" fmla="*/ 4 w 20"/>
                  <a:gd name="T49" fmla="*/ 76 h 82"/>
                  <a:gd name="T50" fmla="*/ 5 w 20"/>
                  <a:gd name="T51" fmla="*/ 76 h 82"/>
                  <a:gd name="T52" fmla="*/ 5 w 20"/>
                  <a:gd name="T53" fmla="*/ 76 h 82"/>
                  <a:gd name="T54" fmla="*/ 6 w 20"/>
                  <a:gd name="T55" fmla="*/ 76 h 82"/>
                  <a:gd name="T56" fmla="*/ 10 w 20"/>
                  <a:gd name="T57" fmla="*/ 76 h 82"/>
                  <a:gd name="T58" fmla="*/ 13 w 20"/>
                  <a:gd name="T59" fmla="*/ 76 h 82"/>
                  <a:gd name="T60" fmla="*/ 16 w 20"/>
                  <a:gd name="T61" fmla="*/ 76 h 82"/>
                  <a:gd name="T62" fmla="*/ 19 w 20"/>
                  <a:gd name="T63" fmla="*/ 76 h 82"/>
                  <a:gd name="T64" fmla="*/ 20 w 20"/>
                  <a:gd name="T65" fmla="*/ 76 h 82"/>
                  <a:gd name="T66" fmla="*/ 19 w 20"/>
                  <a:gd name="T67" fmla="*/ 78 h 82"/>
                  <a:gd name="T68" fmla="*/ 19 w 20"/>
                  <a:gd name="T69" fmla="*/ 78 h 82"/>
                  <a:gd name="T70" fmla="*/ 19 w 20"/>
                  <a:gd name="T71" fmla="*/ 80 h 82"/>
                  <a:gd name="T72" fmla="*/ 19 w 20"/>
                  <a:gd name="T73" fmla="*/ 80 h 82"/>
                  <a:gd name="T74" fmla="*/ 19 w 20"/>
                  <a:gd name="T75" fmla="*/ 80 h 82"/>
                  <a:gd name="T76" fmla="*/ 19 w 20"/>
                  <a:gd name="T77" fmla="*/ 80 h 82"/>
                  <a:gd name="T78" fmla="*/ 18 w 20"/>
                  <a:gd name="T79" fmla="*/ 82 h 82"/>
                  <a:gd name="T80" fmla="*/ 17 w 20"/>
                  <a:gd name="T81" fmla="*/ 82 h 82"/>
                  <a:gd name="T82" fmla="*/ 13 w 20"/>
                  <a:gd name="T83" fmla="*/ 82 h 82"/>
                  <a:gd name="T84" fmla="*/ 10 w 20"/>
                  <a:gd name="T85" fmla="*/ 82 h 82"/>
                  <a:gd name="T86" fmla="*/ 6 w 20"/>
                  <a:gd name="T87" fmla="*/ 82 h 82"/>
                  <a:gd name="T88" fmla="*/ 5 w 20"/>
                  <a:gd name="T89" fmla="*/ 82 h 82"/>
                  <a:gd name="T90" fmla="*/ 3 w 20"/>
                  <a:gd name="T91" fmla="*/ 82 h 82"/>
                  <a:gd name="T92" fmla="*/ 1 w 20"/>
                  <a:gd name="T93" fmla="*/ 82 h 82"/>
                  <a:gd name="T94" fmla="*/ 0 w 20"/>
                  <a:gd name="T9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" h="82">
                    <a:moveTo>
                      <a:pt x="0" y="82"/>
                    </a:moveTo>
                    <a:lnTo>
                      <a:pt x="0" y="78"/>
                    </a:lnTo>
                    <a:lnTo>
                      <a:pt x="1" y="72"/>
                    </a:lnTo>
                    <a:lnTo>
                      <a:pt x="1" y="66"/>
                    </a:lnTo>
                    <a:lnTo>
                      <a:pt x="1" y="62"/>
                    </a:lnTo>
                    <a:lnTo>
                      <a:pt x="2" y="56"/>
                    </a:lnTo>
                    <a:lnTo>
                      <a:pt x="2" y="51"/>
                    </a:lnTo>
                    <a:lnTo>
                      <a:pt x="3" y="47"/>
                    </a:lnTo>
                    <a:lnTo>
                      <a:pt x="3" y="43"/>
                    </a:lnTo>
                    <a:lnTo>
                      <a:pt x="4" y="37"/>
                    </a:lnTo>
                    <a:lnTo>
                      <a:pt x="4" y="31"/>
                    </a:lnTo>
                    <a:lnTo>
                      <a:pt x="4" y="25"/>
                    </a:lnTo>
                    <a:lnTo>
                      <a:pt x="5" y="21"/>
                    </a:lnTo>
                    <a:lnTo>
                      <a:pt x="5" y="17"/>
                    </a:lnTo>
                    <a:lnTo>
                      <a:pt x="5" y="12"/>
                    </a:lnTo>
                    <a:lnTo>
                      <a:pt x="5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6"/>
                    </a:lnTo>
                    <a:lnTo>
                      <a:pt x="11" y="12"/>
                    </a:lnTo>
                    <a:lnTo>
                      <a:pt x="10" y="17"/>
                    </a:lnTo>
                    <a:lnTo>
                      <a:pt x="10" y="23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9"/>
                    </a:lnTo>
                    <a:lnTo>
                      <a:pt x="8" y="45"/>
                    </a:lnTo>
                    <a:lnTo>
                      <a:pt x="8" y="49"/>
                    </a:lnTo>
                    <a:lnTo>
                      <a:pt x="8" y="53"/>
                    </a:lnTo>
                    <a:lnTo>
                      <a:pt x="6" y="56"/>
                    </a:lnTo>
                    <a:lnTo>
                      <a:pt x="6" y="60"/>
                    </a:lnTo>
                    <a:lnTo>
                      <a:pt x="5" y="64"/>
                    </a:lnTo>
                    <a:lnTo>
                      <a:pt x="5" y="68"/>
                    </a:lnTo>
                    <a:lnTo>
                      <a:pt x="5" y="72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8" y="76"/>
                    </a:lnTo>
                    <a:lnTo>
                      <a:pt x="10" y="76"/>
                    </a:lnTo>
                    <a:lnTo>
                      <a:pt x="11" y="76"/>
                    </a:lnTo>
                    <a:lnTo>
                      <a:pt x="13" y="76"/>
                    </a:lnTo>
                    <a:lnTo>
                      <a:pt x="14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9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7" y="82"/>
                    </a:lnTo>
                    <a:lnTo>
                      <a:pt x="14" y="82"/>
                    </a:lnTo>
                    <a:lnTo>
                      <a:pt x="13" y="82"/>
                    </a:lnTo>
                    <a:lnTo>
                      <a:pt x="11" y="82"/>
                    </a:lnTo>
                    <a:lnTo>
                      <a:pt x="10" y="82"/>
                    </a:lnTo>
                    <a:lnTo>
                      <a:pt x="9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77" name="Freeform 73"/>
              <p:cNvSpPr>
                <a:spLocks/>
              </p:cNvSpPr>
              <p:nvPr/>
            </p:nvSpPr>
            <p:spPr bwMode="auto">
              <a:xfrm>
                <a:off x="6470" y="6138"/>
                <a:ext cx="13" cy="41"/>
              </a:xfrm>
              <a:custGeom>
                <a:avLst/>
                <a:gdLst>
                  <a:gd name="T0" fmla="*/ 0 w 13"/>
                  <a:gd name="T1" fmla="*/ 78 h 82"/>
                  <a:gd name="T2" fmla="*/ 0 w 13"/>
                  <a:gd name="T3" fmla="*/ 72 h 82"/>
                  <a:gd name="T4" fmla="*/ 1 w 13"/>
                  <a:gd name="T5" fmla="*/ 66 h 82"/>
                  <a:gd name="T6" fmla="*/ 2 w 13"/>
                  <a:gd name="T7" fmla="*/ 56 h 82"/>
                  <a:gd name="T8" fmla="*/ 4 w 13"/>
                  <a:gd name="T9" fmla="*/ 43 h 82"/>
                  <a:gd name="T10" fmla="*/ 5 w 13"/>
                  <a:gd name="T11" fmla="*/ 25 h 82"/>
                  <a:gd name="T12" fmla="*/ 6 w 13"/>
                  <a:gd name="T13" fmla="*/ 16 h 82"/>
                  <a:gd name="T14" fmla="*/ 7 w 13"/>
                  <a:gd name="T15" fmla="*/ 8 h 82"/>
                  <a:gd name="T16" fmla="*/ 8 w 13"/>
                  <a:gd name="T17" fmla="*/ 0 h 82"/>
                  <a:gd name="T18" fmla="*/ 8 w 13"/>
                  <a:gd name="T19" fmla="*/ 0 h 82"/>
                  <a:gd name="T20" fmla="*/ 8 w 13"/>
                  <a:gd name="T21" fmla="*/ 0 h 82"/>
                  <a:gd name="T22" fmla="*/ 9 w 13"/>
                  <a:gd name="T23" fmla="*/ 0 h 82"/>
                  <a:gd name="T24" fmla="*/ 9 w 13"/>
                  <a:gd name="T25" fmla="*/ 0 h 82"/>
                  <a:gd name="T26" fmla="*/ 10 w 13"/>
                  <a:gd name="T27" fmla="*/ 0 h 82"/>
                  <a:gd name="T28" fmla="*/ 10 w 13"/>
                  <a:gd name="T29" fmla="*/ 0 h 82"/>
                  <a:gd name="T30" fmla="*/ 12 w 13"/>
                  <a:gd name="T31" fmla="*/ 0 h 82"/>
                  <a:gd name="T32" fmla="*/ 13 w 13"/>
                  <a:gd name="T33" fmla="*/ 0 h 82"/>
                  <a:gd name="T34" fmla="*/ 13 w 13"/>
                  <a:gd name="T35" fmla="*/ 6 h 82"/>
                  <a:gd name="T36" fmla="*/ 12 w 13"/>
                  <a:gd name="T37" fmla="*/ 10 h 82"/>
                  <a:gd name="T38" fmla="*/ 12 w 13"/>
                  <a:gd name="T39" fmla="*/ 17 h 82"/>
                  <a:gd name="T40" fmla="*/ 10 w 13"/>
                  <a:gd name="T41" fmla="*/ 25 h 82"/>
                  <a:gd name="T42" fmla="*/ 7 w 13"/>
                  <a:gd name="T43" fmla="*/ 62 h 82"/>
                  <a:gd name="T44" fmla="*/ 6 w 13"/>
                  <a:gd name="T45" fmla="*/ 68 h 82"/>
                  <a:gd name="T46" fmla="*/ 6 w 13"/>
                  <a:gd name="T47" fmla="*/ 74 h 82"/>
                  <a:gd name="T48" fmla="*/ 5 w 13"/>
                  <a:gd name="T49" fmla="*/ 80 h 82"/>
                  <a:gd name="T50" fmla="*/ 5 w 13"/>
                  <a:gd name="T51" fmla="*/ 82 h 82"/>
                  <a:gd name="T52" fmla="*/ 5 w 13"/>
                  <a:gd name="T53" fmla="*/ 82 h 82"/>
                  <a:gd name="T54" fmla="*/ 4 w 13"/>
                  <a:gd name="T55" fmla="*/ 82 h 82"/>
                  <a:gd name="T56" fmla="*/ 2 w 13"/>
                  <a:gd name="T57" fmla="*/ 82 h 82"/>
                  <a:gd name="T58" fmla="*/ 1 w 13"/>
                  <a:gd name="T59" fmla="*/ 82 h 82"/>
                  <a:gd name="T60" fmla="*/ 1 w 13"/>
                  <a:gd name="T61" fmla="*/ 82 h 82"/>
                  <a:gd name="T62" fmla="*/ 0 w 13"/>
                  <a:gd name="T63" fmla="*/ 82 h 82"/>
                  <a:gd name="T64" fmla="*/ 0 w 13"/>
                  <a:gd name="T65" fmla="*/ 82 h 82"/>
                  <a:gd name="T66" fmla="*/ 0 w 13"/>
                  <a:gd name="T6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82">
                    <a:moveTo>
                      <a:pt x="0" y="82"/>
                    </a:moveTo>
                    <a:lnTo>
                      <a:pt x="0" y="78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2" y="62"/>
                    </a:lnTo>
                    <a:lnTo>
                      <a:pt x="2" y="56"/>
                    </a:lnTo>
                    <a:lnTo>
                      <a:pt x="2" y="53"/>
                    </a:lnTo>
                    <a:lnTo>
                      <a:pt x="4" y="43"/>
                    </a:lnTo>
                    <a:lnTo>
                      <a:pt x="5" y="35"/>
                    </a:lnTo>
                    <a:lnTo>
                      <a:pt x="5" y="25"/>
                    </a:lnTo>
                    <a:lnTo>
                      <a:pt x="6" y="19"/>
                    </a:lnTo>
                    <a:lnTo>
                      <a:pt x="6" y="16"/>
                    </a:lnTo>
                    <a:lnTo>
                      <a:pt x="7" y="12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8" y="43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6" y="72"/>
                    </a:lnTo>
                    <a:lnTo>
                      <a:pt x="6" y="74"/>
                    </a:lnTo>
                    <a:lnTo>
                      <a:pt x="5" y="76"/>
                    </a:lnTo>
                    <a:lnTo>
                      <a:pt x="5" y="80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78" name="Freeform 74"/>
              <p:cNvSpPr>
                <a:spLocks/>
              </p:cNvSpPr>
              <p:nvPr/>
            </p:nvSpPr>
            <p:spPr bwMode="auto">
              <a:xfrm>
                <a:off x="6482" y="6138"/>
                <a:ext cx="41" cy="41"/>
              </a:xfrm>
              <a:custGeom>
                <a:avLst/>
                <a:gdLst>
                  <a:gd name="T0" fmla="*/ 3 w 41"/>
                  <a:gd name="T1" fmla="*/ 72 h 82"/>
                  <a:gd name="T2" fmla="*/ 11 w 41"/>
                  <a:gd name="T3" fmla="*/ 53 h 82"/>
                  <a:gd name="T4" fmla="*/ 19 w 41"/>
                  <a:gd name="T5" fmla="*/ 35 h 82"/>
                  <a:gd name="T6" fmla="*/ 27 w 41"/>
                  <a:gd name="T7" fmla="*/ 16 h 82"/>
                  <a:gd name="T8" fmla="*/ 30 w 41"/>
                  <a:gd name="T9" fmla="*/ 6 h 82"/>
                  <a:gd name="T10" fmla="*/ 28 w 41"/>
                  <a:gd name="T11" fmla="*/ 6 h 82"/>
                  <a:gd name="T12" fmla="*/ 28 w 41"/>
                  <a:gd name="T13" fmla="*/ 6 h 82"/>
                  <a:gd name="T14" fmla="*/ 27 w 41"/>
                  <a:gd name="T15" fmla="*/ 6 h 82"/>
                  <a:gd name="T16" fmla="*/ 24 w 41"/>
                  <a:gd name="T17" fmla="*/ 6 h 82"/>
                  <a:gd name="T18" fmla="*/ 20 w 41"/>
                  <a:gd name="T19" fmla="*/ 6 h 82"/>
                  <a:gd name="T20" fmla="*/ 16 w 41"/>
                  <a:gd name="T21" fmla="*/ 6 h 82"/>
                  <a:gd name="T22" fmla="*/ 12 w 41"/>
                  <a:gd name="T23" fmla="*/ 6 h 82"/>
                  <a:gd name="T24" fmla="*/ 10 w 41"/>
                  <a:gd name="T25" fmla="*/ 6 h 82"/>
                  <a:gd name="T26" fmla="*/ 10 w 41"/>
                  <a:gd name="T27" fmla="*/ 6 h 82"/>
                  <a:gd name="T28" fmla="*/ 10 w 41"/>
                  <a:gd name="T29" fmla="*/ 6 h 82"/>
                  <a:gd name="T30" fmla="*/ 10 w 41"/>
                  <a:gd name="T31" fmla="*/ 6 h 82"/>
                  <a:gd name="T32" fmla="*/ 10 w 41"/>
                  <a:gd name="T33" fmla="*/ 6 h 82"/>
                  <a:gd name="T34" fmla="*/ 10 w 41"/>
                  <a:gd name="T35" fmla="*/ 6 h 82"/>
                  <a:gd name="T36" fmla="*/ 10 w 41"/>
                  <a:gd name="T37" fmla="*/ 6 h 82"/>
                  <a:gd name="T38" fmla="*/ 10 w 41"/>
                  <a:gd name="T39" fmla="*/ 0 h 82"/>
                  <a:gd name="T40" fmla="*/ 12 w 41"/>
                  <a:gd name="T41" fmla="*/ 0 h 82"/>
                  <a:gd name="T42" fmla="*/ 17 w 41"/>
                  <a:gd name="T43" fmla="*/ 0 h 82"/>
                  <a:gd name="T44" fmla="*/ 20 w 41"/>
                  <a:gd name="T45" fmla="*/ 0 h 82"/>
                  <a:gd name="T46" fmla="*/ 24 w 41"/>
                  <a:gd name="T47" fmla="*/ 0 h 82"/>
                  <a:gd name="T48" fmla="*/ 26 w 41"/>
                  <a:gd name="T49" fmla="*/ 0 h 82"/>
                  <a:gd name="T50" fmla="*/ 29 w 41"/>
                  <a:gd name="T51" fmla="*/ 0 h 82"/>
                  <a:gd name="T52" fmla="*/ 32 w 41"/>
                  <a:gd name="T53" fmla="*/ 0 h 82"/>
                  <a:gd name="T54" fmla="*/ 37 w 41"/>
                  <a:gd name="T55" fmla="*/ 0 h 82"/>
                  <a:gd name="T56" fmla="*/ 36 w 41"/>
                  <a:gd name="T57" fmla="*/ 10 h 82"/>
                  <a:gd name="T58" fmla="*/ 26 w 41"/>
                  <a:gd name="T59" fmla="*/ 31 h 82"/>
                  <a:gd name="T60" fmla="*/ 19 w 41"/>
                  <a:gd name="T61" fmla="*/ 49 h 82"/>
                  <a:gd name="T62" fmla="*/ 11 w 41"/>
                  <a:gd name="T63" fmla="*/ 66 h 82"/>
                  <a:gd name="T64" fmla="*/ 8 w 41"/>
                  <a:gd name="T65" fmla="*/ 76 h 82"/>
                  <a:gd name="T66" fmla="*/ 11 w 41"/>
                  <a:gd name="T67" fmla="*/ 76 h 82"/>
                  <a:gd name="T68" fmla="*/ 11 w 41"/>
                  <a:gd name="T69" fmla="*/ 76 h 82"/>
                  <a:gd name="T70" fmla="*/ 13 w 41"/>
                  <a:gd name="T71" fmla="*/ 76 h 82"/>
                  <a:gd name="T72" fmla="*/ 17 w 41"/>
                  <a:gd name="T73" fmla="*/ 76 h 82"/>
                  <a:gd name="T74" fmla="*/ 20 w 41"/>
                  <a:gd name="T75" fmla="*/ 76 h 82"/>
                  <a:gd name="T76" fmla="*/ 25 w 41"/>
                  <a:gd name="T77" fmla="*/ 76 h 82"/>
                  <a:gd name="T78" fmla="*/ 29 w 41"/>
                  <a:gd name="T79" fmla="*/ 76 h 82"/>
                  <a:gd name="T80" fmla="*/ 32 w 41"/>
                  <a:gd name="T81" fmla="*/ 76 h 82"/>
                  <a:gd name="T82" fmla="*/ 30 w 41"/>
                  <a:gd name="T83" fmla="*/ 78 h 82"/>
                  <a:gd name="T84" fmla="*/ 30 w 41"/>
                  <a:gd name="T85" fmla="*/ 78 h 82"/>
                  <a:gd name="T86" fmla="*/ 30 w 41"/>
                  <a:gd name="T87" fmla="*/ 80 h 82"/>
                  <a:gd name="T88" fmla="*/ 30 w 41"/>
                  <a:gd name="T89" fmla="*/ 80 h 82"/>
                  <a:gd name="T90" fmla="*/ 30 w 41"/>
                  <a:gd name="T91" fmla="*/ 82 h 82"/>
                  <a:gd name="T92" fmla="*/ 30 w 41"/>
                  <a:gd name="T93" fmla="*/ 82 h 82"/>
                  <a:gd name="T94" fmla="*/ 32 w 41"/>
                  <a:gd name="T95" fmla="*/ 82 h 82"/>
                  <a:gd name="T96" fmla="*/ 30 w 41"/>
                  <a:gd name="T97" fmla="*/ 82 h 82"/>
                  <a:gd name="T98" fmla="*/ 26 w 41"/>
                  <a:gd name="T99" fmla="*/ 82 h 82"/>
                  <a:gd name="T100" fmla="*/ 20 w 41"/>
                  <a:gd name="T101" fmla="*/ 82 h 82"/>
                  <a:gd name="T102" fmla="*/ 14 w 41"/>
                  <a:gd name="T103" fmla="*/ 82 h 82"/>
                  <a:gd name="T104" fmla="*/ 11 w 41"/>
                  <a:gd name="T105" fmla="*/ 82 h 82"/>
                  <a:gd name="T106" fmla="*/ 8 w 41"/>
                  <a:gd name="T107" fmla="*/ 82 h 82"/>
                  <a:gd name="T108" fmla="*/ 4 w 41"/>
                  <a:gd name="T109" fmla="*/ 82 h 82"/>
                  <a:gd name="T110" fmla="*/ 1 w 41"/>
                  <a:gd name="T11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82">
                    <a:moveTo>
                      <a:pt x="0" y="82"/>
                    </a:moveTo>
                    <a:lnTo>
                      <a:pt x="3" y="72"/>
                    </a:lnTo>
                    <a:lnTo>
                      <a:pt x="8" y="62"/>
                    </a:lnTo>
                    <a:lnTo>
                      <a:pt x="11" y="53"/>
                    </a:lnTo>
                    <a:lnTo>
                      <a:pt x="14" y="45"/>
                    </a:lnTo>
                    <a:lnTo>
                      <a:pt x="19" y="35"/>
                    </a:lnTo>
                    <a:lnTo>
                      <a:pt x="22" y="25"/>
                    </a:lnTo>
                    <a:lnTo>
                      <a:pt x="27" y="1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36" y="10"/>
                    </a:lnTo>
                    <a:lnTo>
                      <a:pt x="30" y="21"/>
                    </a:lnTo>
                    <a:lnTo>
                      <a:pt x="26" y="31"/>
                    </a:lnTo>
                    <a:lnTo>
                      <a:pt x="22" y="41"/>
                    </a:lnTo>
                    <a:lnTo>
                      <a:pt x="19" y="49"/>
                    </a:lnTo>
                    <a:lnTo>
                      <a:pt x="14" y="58"/>
                    </a:lnTo>
                    <a:lnTo>
                      <a:pt x="11" y="66"/>
                    </a:lnTo>
                    <a:lnTo>
                      <a:pt x="6" y="76"/>
                    </a:lnTo>
                    <a:lnTo>
                      <a:pt x="8" y="76"/>
                    </a:lnTo>
                    <a:lnTo>
                      <a:pt x="10" y="76"/>
                    </a:lnTo>
                    <a:lnTo>
                      <a:pt x="11" y="76"/>
                    </a:lnTo>
                    <a:lnTo>
                      <a:pt x="11" y="76"/>
                    </a:lnTo>
                    <a:lnTo>
                      <a:pt x="11" y="76"/>
                    </a:lnTo>
                    <a:lnTo>
                      <a:pt x="12" y="76"/>
                    </a:lnTo>
                    <a:lnTo>
                      <a:pt x="13" y="76"/>
                    </a:lnTo>
                    <a:lnTo>
                      <a:pt x="14" y="76"/>
                    </a:lnTo>
                    <a:lnTo>
                      <a:pt x="17" y="76"/>
                    </a:lnTo>
                    <a:lnTo>
                      <a:pt x="19" y="76"/>
                    </a:lnTo>
                    <a:lnTo>
                      <a:pt x="20" y="76"/>
                    </a:lnTo>
                    <a:lnTo>
                      <a:pt x="22" y="76"/>
                    </a:lnTo>
                    <a:lnTo>
                      <a:pt x="25" y="76"/>
                    </a:lnTo>
                    <a:lnTo>
                      <a:pt x="27" y="76"/>
                    </a:lnTo>
                    <a:lnTo>
                      <a:pt x="29" y="76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0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2" y="82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4" y="82"/>
                    </a:lnTo>
                    <a:lnTo>
                      <a:pt x="12" y="82"/>
                    </a:lnTo>
                    <a:lnTo>
                      <a:pt x="11" y="82"/>
                    </a:lnTo>
                    <a:lnTo>
                      <a:pt x="9" y="82"/>
                    </a:lnTo>
                    <a:lnTo>
                      <a:pt x="8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1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79" name="Freeform 75"/>
              <p:cNvSpPr>
                <a:spLocks noEditPoints="1"/>
              </p:cNvSpPr>
              <p:nvPr/>
            </p:nvSpPr>
            <p:spPr bwMode="auto">
              <a:xfrm>
                <a:off x="6516" y="6138"/>
                <a:ext cx="35" cy="41"/>
              </a:xfrm>
              <a:custGeom>
                <a:avLst/>
                <a:gdLst>
                  <a:gd name="T0" fmla="*/ 15 w 35"/>
                  <a:gd name="T1" fmla="*/ 45 h 82"/>
                  <a:gd name="T2" fmla="*/ 15 w 35"/>
                  <a:gd name="T3" fmla="*/ 45 h 82"/>
                  <a:gd name="T4" fmla="*/ 16 w 35"/>
                  <a:gd name="T5" fmla="*/ 45 h 82"/>
                  <a:gd name="T6" fmla="*/ 18 w 35"/>
                  <a:gd name="T7" fmla="*/ 45 h 82"/>
                  <a:gd name="T8" fmla="*/ 18 w 35"/>
                  <a:gd name="T9" fmla="*/ 45 h 82"/>
                  <a:gd name="T10" fmla="*/ 21 w 35"/>
                  <a:gd name="T11" fmla="*/ 45 h 82"/>
                  <a:gd name="T12" fmla="*/ 23 w 35"/>
                  <a:gd name="T13" fmla="*/ 45 h 82"/>
                  <a:gd name="T14" fmla="*/ 26 w 35"/>
                  <a:gd name="T15" fmla="*/ 45 h 82"/>
                  <a:gd name="T16" fmla="*/ 25 w 35"/>
                  <a:gd name="T17" fmla="*/ 41 h 82"/>
                  <a:gd name="T18" fmla="*/ 25 w 35"/>
                  <a:gd name="T19" fmla="*/ 37 h 82"/>
                  <a:gd name="T20" fmla="*/ 24 w 35"/>
                  <a:gd name="T21" fmla="*/ 35 h 82"/>
                  <a:gd name="T22" fmla="*/ 24 w 35"/>
                  <a:gd name="T23" fmla="*/ 27 h 82"/>
                  <a:gd name="T24" fmla="*/ 23 w 35"/>
                  <a:gd name="T25" fmla="*/ 17 h 82"/>
                  <a:gd name="T26" fmla="*/ 0 w 35"/>
                  <a:gd name="T27" fmla="*/ 82 h 82"/>
                  <a:gd name="T28" fmla="*/ 7 w 35"/>
                  <a:gd name="T29" fmla="*/ 60 h 82"/>
                  <a:gd name="T30" fmla="*/ 14 w 35"/>
                  <a:gd name="T31" fmla="*/ 41 h 82"/>
                  <a:gd name="T32" fmla="*/ 19 w 35"/>
                  <a:gd name="T33" fmla="*/ 19 h 82"/>
                  <a:gd name="T34" fmla="*/ 25 w 35"/>
                  <a:gd name="T35" fmla="*/ 0 h 82"/>
                  <a:gd name="T36" fmla="*/ 27 w 35"/>
                  <a:gd name="T37" fmla="*/ 10 h 82"/>
                  <a:gd name="T38" fmla="*/ 30 w 35"/>
                  <a:gd name="T39" fmla="*/ 33 h 82"/>
                  <a:gd name="T40" fmla="*/ 31 w 35"/>
                  <a:gd name="T41" fmla="*/ 53 h 82"/>
                  <a:gd name="T42" fmla="*/ 34 w 35"/>
                  <a:gd name="T43" fmla="*/ 72 h 82"/>
                  <a:gd name="T44" fmla="*/ 35 w 35"/>
                  <a:gd name="T45" fmla="*/ 82 h 82"/>
                  <a:gd name="T46" fmla="*/ 34 w 35"/>
                  <a:gd name="T47" fmla="*/ 82 h 82"/>
                  <a:gd name="T48" fmla="*/ 34 w 35"/>
                  <a:gd name="T49" fmla="*/ 82 h 82"/>
                  <a:gd name="T50" fmla="*/ 32 w 35"/>
                  <a:gd name="T51" fmla="*/ 82 h 82"/>
                  <a:gd name="T52" fmla="*/ 32 w 35"/>
                  <a:gd name="T53" fmla="*/ 82 h 82"/>
                  <a:gd name="T54" fmla="*/ 31 w 35"/>
                  <a:gd name="T55" fmla="*/ 82 h 82"/>
                  <a:gd name="T56" fmla="*/ 31 w 35"/>
                  <a:gd name="T57" fmla="*/ 82 h 82"/>
                  <a:gd name="T58" fmla="*/ 30 w 35"/>
                  <a:gd name="T59" fmla="*/ 82 h 82"/>
                  <a:gd name="T60" fmla="*/ 30 w 35"/>
                  <a:gd name="T61" fmla="*/ 78 h 82"/>
                  <a:gd name="T62" fmla="*/ 29 w 35"/>
                  <a:gd name="T63" fmla="*/ 72 h 82"/>
                  <a:gd name="T64" fmla="*/ 27 w 35"/>
                  <a:gd name="T65" fmla="*/ 66 h 82"/>
                  <a:gd name="T66" fmla="*/ 27 w 35"/>
                  <a:gd name="T67" fmla="*/ 58 h 82"/>
                  <a:gd name="T68" fmla="*/ 26 w 35"/>
                  <a:gd name="T69" fmla="*/ 53 h 82"/>
                  <a:gd name="T70" fmla="*/ 25 w 35"/>
                  <a:gd name="T71" fmla="*/ 53 h 82"/>
                  <a:gd name="T72" fmla="*/ 24 w 35"/>
                  <a:gd name="T73" fmla="*/ 53 h 82"/>
                  <a:gd name="T74" fmla="*/ 22 w 35"/>
                  <a:gd name="T75" fmla="*/ 51 h 82"/>
                  <a:gd name="T76" fmla="*/ 19 w 35"/>
                  <a:gd name="T77" fmla="*/ 49 h 82"/>
                  <a:gd name="T78" fmla="*/ 17 w 35"/>
                  <a:gd name="T79" fmla="*/ 49 h 82"/>
                  <a:gd name="T80" fmla="*/ 15 w 35"/>
                  <a:gd name="T81" fmla="*/ 49 h 82"/>
                  <a:gd name="T82" fmla="*/ 14 w 35"/>
                  <a:gd name="T83" fmla="*/ 51 h 82"/>
                  <a:gd name="T84" fmla="*/ 13 w 35"/>
                  <a:gd name="T85" fmla="*/ 53 h 82"/>
                  <a:gd name="T86" fmla="*/ 10 w 35"/>
                  <a:gd name="T87" fmla="*/ 58 h 82"/>
                  <a:gd name="T88" fmla="*/ 8 w 35"/>
                  <a:gd name="T89" fmla="*/ 64 h 82"/>
                  <a:gd name="T90" fmla="*/ 6 w 35"/>
                  <a:gd name="T91" fmla="*/ 72 h 82"/>
                  <a:gd name="T92" fmla="*/ 3 w 35"/>
                  <a:gd name="T93" fmla="*/ 82 h 82"/>
                  <a:gd name="T94" fmla="*/ 3 w 35"/>
                  <a:gd name="T95" fmla="*/ 82 h 82"/>
                  <a:gd name="T96" fmla="*/ 2 w 35"/>
                  <a:gd name="T97" fmla="*/ 82 h 82"/>
                  <a:gd name="T98" fmla="*/ 2 w 35"/>
                  <a:gd name="T99" fmla="*/ 82 h 82"/>
                  <a:gd name="T100" fmla="*/ 1 w 35"/>
                  <a:gd name="T101" fmla="*/ 82 h 82"/>
                  <a:gd name="T102" fmla="*/ 1 w 35"/>
                  <a:gd name="T103" fmla="*/ 82 h 82"/>
                  <a:gd name="T104" fmla="*/ 1 w 35"/>
                  <a:gd name="T105" fmla="*/ 82 h 82"/>
                  <a:gd name="T106" fmla="*/ 1 w 35"/>
                  <a:gd name="T107" fmla="*/ 82 h 82"/>
                  <a:gd name="T108" fmla="*/ 0 w 35"/>
                  <a:gd name="T10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" h="82">
                    <a:moveTo>
                      <a:pt x="15" y="45"/>
                    </a:moveTo>
                    <a:lnTo>
                      <a:pt x="15" y="45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21" y="45"/>
                    </a:lnTo>
                    <a:lnTo>
                      <a:pt x="22" y="45"/>
                    </a:lnTo>
                    <a:lnTo>
                      <a:pt x="23" y="45"/>
                    </a:lnTo>
                    <a:lnTo>
                      <a:pt x="24" y="45"/>
                    </a:lnTo>
                    <a:lnTo>
                      <a:pt x="26" y="45"/>
                    </a:lnTo>
                    <a:lnTo>
                      <a:pt x="26" y="45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37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1"/>
                    </a:lnTo>
                    <a:lnTo>
                      <a:pt x="24" y="27"/>
                    </a:lnTo>
                    <a:lnTo>
                      <a:pt x="24" y="23"/>
                    </a:lnTo>
                    <a:lnTo>
                      <a:pt x="23" y="17"/>
                    </a:lnTo>
                    <a:lnTo>
                      <a:pt x="15" y="45"/>
                    </a:lnTo>
                    <a:close/>
                    <a:moveTo>
                      <a:pt x="0" y="82"/>
                    </a:moveTo>
                    <a:lnTo>
                      <a:pt x="3" y="70"/>
                    </a:lnTo>
                    <a:lnTo>
                      <a:pt x="7" y="60"/>
                    </a:lnTo>
                    <a:lnTo>
                      <a:pt x="10" y="51"/>
                    </a:lnTo>
                    <a:lnTo>
                      <a:pt x="14" y="41"/>
                    </a:lnTo>
                    <a:lnTo>
                      <a:pt x="17" y="31"/>
                    </a:lnTo>
                    <a:lnTo>
                      <a:pt x="19" y="19"/>
                    </a:lnTo>
                    <a:lnTo>
                      <a:pt x="23" y="1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0"/>
                    </a:lnTo>
                    <a:lnTo>
                      <a:pt x="29" y="21"/>
                    </a:lnTo>
                    <a:lnTo>
                      <a:pt x="30" y="33"/>
                    </a:lnTo>
                    <a:lnTo>
                      <a:pt x="30" y="43"/>
                    </a:lnTo>
                    <a:lnTo>
                      <a:pt x="31" y="53"/>
                    </a:lnTo>
                    <a:lnTo>
                      <a:pt x="33" y="62"/>
                    </a:lnTo>
                    <a:lnTo>
                      <a:pt x="34" y="7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4" y="82"/>
                    </a:lnTo>
                    <a:lnTo>
                      <a:pt x="34" y="82"/>
                    </a:lnTo>
                    <a:lnTo>
                      <a:pt x="34" y="82"/>
                    </a:lnTo>
                    <a:lnTo>
                      <a:pt x="33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78"/>
                    </a:lnTo>
                    <a:lnTo>
                      <a:pt x="30" y="76"/>
                    </a:lnTo>
                    <a:lnTo>
                      <a:pt x="29" y="72"/>
                    </a:lnTo>
                    <a:lnTo>
                      <a:pt x="29" y="70"/>
                    </a:lnTo>
                    <a:lnTo>
                      <a:pt x="27" y="66"/>
                    </a:lnTo>
                    <a:lnTo>
                      <a:pt x="27" y="62"/>
                    </a:lnTo>
                    <a:lnTo>
                      <a:pt x="27" y="58"/>
                    </a:lnTo>
                    <a:lnTo>
                      <a:pt x="27" y="55"/>
                    </a:lnTo>
                    <a:lnTo>
                      <a:pt x="26" y="53"/>
                    </a:lnTo>
                    <a:lnTo>
                      <a:pt x="26" y="53"/>
                    </a:lnTo>
                    <a:lnTo>
                      <a:pt x="25" y="53"/>
                    </a:lnTo>
                    <a:lnTo>
                      <a:pt x="24" y="53"/>
                    </a:lnTo>
                    <a:lnTo>
                      <a:pt x="24" y="53"/>
                    </a:lnTo>
                    <a:lnTo>
                      <a:pt x="23" y="53"/>
                    </a:lnTo>
                    <a:lnTo>
                      <a:pt x="22" y="51"/>
                    </a:lnTo>
                    <a:lnTo>
                      <a:pt x="21" y="49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7" y="49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4" y="51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1" y="55"/>
                    </a:lnTo>
                    <a:lnTo>
                      <a:pt x="10" y="58"/>
                    </a:lnTo>
                    <a:lnTo>
                      <a:pt x="9" y="60"/>
                    </a:lnTo>
                    <a:lnTo>
                      <a:pt x="8" y="64"/>
                    </a:lnTo>
                    <a:lnTo>
                      <a:pt x="7" y="68"/>
                    </a:lnTo>
                    <a:lnTo>
                      <a:pt x="6" y="72"/>
                    </a:lnTo>
                    <a:lnTo>
                      <a:pt x="5" y="78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80" name="Freeform 76"/>
              <p:cNvSpPr>
                <a:spLocks noEditPoints="1"/>
              </p:cNvSpPr>
              <p:nvPr/>
            </p:nvSpPr>
            <p:spPr bwMode="auto">
              <a:xfrm>
                <a:off x="6557" y="6138"/>
                <a:ext cx="40" cy="41"/>
              </a:xfrm>
              <a:custGeom>
                <a:avLst/>
                <a:gdLst>
                  <a:gd name="T0" fmla="*/ 6 w 40"/>
                  <a:gd name="T1" fmla="*/ 78 h 82"/>
                  <a:gd name="T2" fmla="*/ 7 w 40"/>
                  <a:gd name="T3" fmla="*/ 78 h 82"/>
                  <a:gd name="T4" fmla="*/ 8 w 40"/>
                  <a:gd name="T5" fmla="*/ 78 h 82"/>
                  <a:gd name="T6" fmla="*/ 10 w 40"/>
                  <a:gd name="T7" fmla="*/ 78 h 82"/>
                  <a:gd name="T8" fmla="*/ 16 w 40"/>
                  <a:gd name="T9" fmla="*/ 78 h 82"/>
                  <a:gd name="T10" fmla="*/ 24 w 40"/>
                  <a:gd name="T11" fmla="*/ 72 h 82"/>
                  <a:gd name="T12" fmla="*/ 30 w 40"/>
                  <a:gd name="T13" fmla="*/ 64 h 82"/>
                  <a:gd name="T14" fmla="*/ 33 w 40"/>
                  <a:gd name="T15" fmla="*/ 51 h 82"/>
                  <a:gd name="T16" fmla="*/ 36 w 40"/>
                  <a:gd name="T17" fmla="*/ 35 h 82"/>
                  <a:gd name="T18" fmla="*/ 36 w 40"/>
                  <a:gd name="T19" fmla="*/ 19 h 82"/>
                  <a:gd name="T20" fmla="*/ 32 w 40"/>
                  <a:gd name="T21" fmla="*/ 10 h 82"/>
                  <a:gd name="T22" fmla="*/ 25 w 40"/>
                  <a:gd name="T23" fmla="*/ 6 h 82"/>
                  <a:gd name="T24" fmla="*/ 20 w 40"/>
                  <a:gd name="T25" fmla="*/ 6 h 82"/>
                  <a:gd name="T26" fmla="*/ 17 w 40"/>
                  <a:gd name="T27" fmla="*/ 6 h 82"/>
                  <a:gd name="T28" fmla="*/ 15 w 40"/>
                  <a:gd name="T29" fmla="*/ 6 h 82"/>
                  <a:gd name="T30" fmla="*/ 13 w 40"/>
                  <a:gd name="T31" fmla="*/ 6 h 82"/>
                  <a:gd name="T32" fmla="*/ 12 w 40"/>
                  <a:gd name="T33" fmla="*/ 10 h 82"/>
                  <a:gd name="T34" fmla="*/ 10 w 40"/>
                  <a:gd name="T35" fmla="*/ 17 h 82"/>
                  <a:gd name="T36" fmla="*/ 10 w 40"/>
                  <a:gd name="T37" fmla="*/ 25 h 82"/>
                  <a:gd name="T38" fmla="*/ 9 w 40"/>
                  <a:gd name="T39" fmla="*/ 33 h 82"/>
                  <a:gd name="T40" fmla="*/ 8 w 40"/>
                  <a:gd name="T41" fmla="*/ 43 h 82"/>
                  <a:gd name="T42" fmla="*/ 7 w 40"/>
                  <a:gd name="T43" fmla="*/ 55 h 82"/>
                  <a:gd name="T44" fmla="*/ 6 w 40"/>
                  <a:gd name="T45" fmla="*/ 64 h 82"/>
                  <a:gd name="T46" fmla="*/ 6 w 40"/>
                  <a:gd name="T47" fmla="*/ 74 h 82"/>
                  <a:gd name="T48" fmla="*/ 0 w 40"/>
                  <a:gd name="T49" fmla="*/ 82 h 82"/>
                  <a:gd name="T50" fmla="*/ 1 w 40"/>
                  <a:gd name="T51" fmla="*/ 74 h 82"/>
                  <a:gd name="T52" fmla="*/ 1 w 40"/>
                  <a:gd name="T53" fmla="*/ 68 h 82"/>
                  <a:gd name="T54" fmla="*/ 2 w 40"/>
                  <a:gd name="T55" fmla="*/ 58 h 82"/>
                  <a:gd name="T56" fmla="*/ 4 w 40"/>
                  <a:gd name="T57" fmla="*/ 43 h 82"/>
                  <a:gd name="T58" fmla="*/ 5 w 40"/>
                  <a:gd name="T59" fmla="*/ 27 h 82"/>
                  <a:gd name="T60" fmla="*/ 6 w 40"/>
                  <a:gd name="T61" fmla="*/ 17 h 82"/>
                  <a:gd name="T62" fmla="*/ 7 w 40"/>
                  <a:gd name="T63" fmla="*/ 8 h 82"/>
                  <a:gd name="T64" fmla="*/ 8 w 40"/>
                  <a:gd name="T65" fmla="*/ 0 h 82"/>
                  <a:gd name="T66" fmla="*/ 9 w 40"/>
                  <a:gd name="T67" fmla="*/ 0 h 82"/>
                  <a:gd name="T68" fmla="*/ 9 w 40"/>
                  <a:gd name="T69" fmla="*/ 0 h 82"/>
                  <a:gd name="T70" fmla="*/ 10 w 40"/>
                  <a:gd name="T71" fmla="*/ 0 h 82"/>
                  <a:gd name="T72" fmla="*/ 12 w 40"/>
                  <a:gd name="T73" fmla="*/ 0 h 82"/>
                  <a:gd name="T74" fmla="*/ 13 w 40"/>
                  <a:gd name="T75" fmla="*/ 0 h 82"/>
                  <a:gd name="T76" fmla="*/ 16 w 40"/>
                  <a:gd name="T77" fmla="*/ 0 h 82"/>
                  <a:gd name="T78" fmla="*/ 20 w 40"/>
                  <a:gd name="T79" fmla="*/ 0 h 82"/>
                  <a:gd name="T80" fmla="*/ 22 w 40"/>
                  <a:gd name="T81" fmla="*/ 0 h 82"/>
                  <a:gd name="T82" fmla="*/ 28 w 40"/>
                  <a:gd name="T83" fmla="*/ 2 h 82"/>
                  <a:gd name="T84" fmla="*/ 31 w 40"/>
                  <a:gd name="T85" fmla="*/ 4 h 82"/>
                  <a:gd name="T86" fmla="*/ 33 w 40"/>
                  <a:gd name="T87" fmla="*/ 4 h 82"/>
                  <a:gd name="T88" fmla="*/ 34 w 40"/>
                  <a:gd name="T89" fmla="*/ 6 h 82"/>
                  <a:gd name="T90" fmla="*/ 37 w 40"/>
                  <a:gd name="T91" fmla="*/ 12 h 82"/>
                  <a:gd name="T92" fmla="*/ 39 w 40"/>
                  <a:gd name="T93" fmla="*/ 19 h 82"/>
                  <a:gd name="T94" fmla="*/ 40 w 40"/>
                  <a:gd name="T95" fmla="*/ 29 h 82"/>
                  <a:gd name="T96" fmla="*/ 39 w 40"/>
                  <a:gd name="T97" fmla="*/ 41 h 82"/>
                  <a:gd name="T98" fmla="*/ 37 w 40"/>
                  <a:gd name="T99" fmla="*/ 58 h 82"/>
                  <a:gd name="T100" fmla="*/ 31 w 40"/>
                  <a:gd name="T101" fmla="*/ 70 h 82"/>
                  <a:gd name="T102" fmla="*/ 23 w 40"/>
                  <a:gd name="T103" fmla="*/ 78 h 82"/>
                  <a:gd name="T104" fmla="*/ 13 w 40"/>
                  <a:gd name="T105" fmla="*/ 82 h 82"/>
                  <a:gd name="T106" fmla="*/ 10 w 40"/>
                  <a:gd name="T107" fmla="*/ 82 h 82"/>
                  <a:gd name="T108" fmla="*/ 8 w 40"/>
                  <a:gd name="T109" fmla="*/ 82 h 82"/>
                  <a:gd name="T110" fmla="*/ 6 w 40"/>
                  <a:gd name="T111" fmla="*/ 82 h 82"/>
                  <a:gd name="T112" fmla="*/ 5 w 40"/>
                  <a:gd name="T113" fmla="*/ 82 h 82"/>
                  <a:gd name="T114" fmla="*/ 4 w 40"/>
                  <a:gd name="T115" fmla="*/ 82 h 82"/>
                  <a:gd name="T116" fmla="*/ 2 w 40"/>
                  <a:gd name="T117" fmla="*/ 82 h 82"/>
                  <a:gd name="T118" fmla="*/ 1 w 40"/>
                  <a:gd name="T119" fmla="*/ 82 h 82"/>
                  <a:gd name="T120" fmla="*/ 0 w 40"/>
                  <a:gd name="T1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" h="82">
                    <a:moveTo>
                      <a:pt x="5" y="78"/>
                    </a:moveTo>
                    <a:lnTo>
                      <a:pt x="6" y="78"/>
                    </a:lnTo>
                    <a:lnTo>
                      <a:pt x="6" y="78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9" y="78"/>
                    </a:lnTo>
                    <a:lnTo>
                      <a:pt x="10" y="78"/>
                    </a:lnTo>
                    <a:lnTo>
                      <a:pt x="12" y="78"/>
                    </a:lnTo>
                    <a:lnTo>
                      <a:pt x="16" y="78"/>
                    </a:lnTo>
                    <a:lnTo>
                      <a:pt x="21" y="76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4"/>
                    </a:lnTo>
                    <a:lnTo>
                      <a:pt x="32" y="58"/>
                    </a:lnTo>
                    <a:lnTo>
                      <a:pt x="33" y="51"/>
                    </a:lnTo>
                    <a:lnTo>
                      <a:pt x="34" y="43"/>
                    </a:lnTo>
                    <a:lnTo>
                      <a:pt x="36" y="35"/>
                    </a:lnTo>
                    <a:lnTo>
                      <a:pt x="36" y="25"/>
                    </a:lnTo>
                    <a:lnTo>
                      <a:pt x="36" y="19"/>
                    </a:lnTo>
                    <a:lnTo>
                      <a:pt x="34" y="14"/>
                    </a:lnTo>
                    <a:lnTo>
                      <a:pt x="32" y="10"/>
                    </a:lnTo>
                    <a:lnTo>
                      <a:pt x="29" y="8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0" y="17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10" y="29"/>
                    </a:lnTo>
                    <a:lnTo>
                      <a:pt x="9" y="33"/>
                    </a:lnTo>
                    <a:lnTo>
                      <a:pt x="9" y="37"/>
                    </a:lnTo>
                    <a:lnTo>
                      <a:pt x="8" y="43"/>
                    </a:lnTo>
                    <a:lnTo>
                      <a:pt x="8" y="49"/>
                    </a:lnTo>
                    <a:lnTo>
                      <a:pt x="7" y="55"/>
                    </a:lnTo>
                    <a:lnTo>
                      <a:pt x="7" y="58"/>
                    </a:lnTo>
                    <a:lnTo>
                      <a:pt x="6" y="64"/>
                    </a:lnTo>
                    <a:lnTo>
                      <a:pt x="6" y="70"/>
                    </a:lnTo>
                    <a:lnTo>
                      <a:pt x="6" y="74"/>
                    </a:lnTo>
                    <a:lnTo>
                      <a:pt x="5" y="78"/>
                    </a:lnTo>
                    <a:close/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68"/>
                    </a:lnTo>
                    <a:lnTo>
                      <a:pt x="1" y="64"/>
                    </a:lnTo>
                    <a:lnTo>
                      <a:pt x="2" y="58"/>
                    </a:lnTo>
                    <a:lnTo>
                      <a:pt x="2" y="51"/>
                    </a:lnTo>
                    <a:lnTo>
                      <a:pt x="4" y="43"/>
                    </a:lnTo>
                    <a:lnTo>
                      <a:pt x="5" y="35"/>
                    </a:lnTo>
                    <a:lnTo>
                      <a:pt x="5" y="27"/>
                    </a:lnTo>
                    <a:lnTo>
                      <a:pt x="6" y="21"/>
                    </a:lnTo>
                    <a:lnTo>
                      <a:pt x="6" y="17"/>
                    </a:lnTo>
                    <a:lnTo>
                      <a:pt x="7" y="14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6" y="10"/>
                    </a:lnTo>
                    <a:lnTo>
                      <a:pt x="37" y="12"/>
                    </a:lnTo>
                    <a:lnTo>
                      <a:pt x="38" y="16"/>
                    </a:lnTo>
                    <a:lnTo>
                      <a:pt x="39" y="19"/>
                    </a:lnTo>
                    <a:lnTo>
                      <a:pt x="40" y="23"/>
                    </a:lnTo>
                    <a:lnTo>
                      <a:pt x="40" y="29"/>
                    </a:lnTo>
                    <a:lnTo>
                      <a:pt x="40" y="35"/>
                    </a:lnTo>
                    <a:lnTo>
                      <a:pt x="39" y="41"/>
                    </a:lnTo>
                    <a:lnTo>
                      <a:pt x="38" y="51"/>
                    </a:lnTo>
                    <a:lnTo>
                      <a:pt x="37" y="58"/>
                    </a:lnTo>
                    <a:lnTo>
                      <a:pt x="34" y="64"/>
                    </a:lnTo>
                    <a:lnTo>
                      <a:pt x="31" y="70"/>
                    </a:lnTo>
                    <a:lnTo>
                      <a:pt x="28" y="76"/>
                    </a:lnTo>
                    <a:lnTo>
                      <a:pt x="23" y="78"/>
                    </a:lnTo>
                    <a:lnTo>
                      <a:pt x="17" y="82"/>
                    </a:lnTo>
                    <a:lnTo>
                      <a:pt x="13" y="82"/>
                    </a:lnTo>
                    <a:lnTo>
                      <a:pt x="12" y="82"/>
                    </a:lnTo>
                    <a:lnTo>
                      <a:pt x="10" y="82"/>
                    </a:lnTo>
                    <a:lnTo>
                      <a:pt x="9" y="82"/>
                    </a:lnTo>
                    <a:lnTo>
                      <a:pt x="8" y="82"/>
                    </a:lnTo>
                    <a:lnTo>
                      <a:pt x="7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81" name="Freeform 77"/>
              <p:cNvSpPr>
                <a:spLocks noEditPoints="1"/>
              </p:cNvSpPr>
              <p:nvPr/>
            </p:nvSpPr>
            <p:spPr bwMode="auto">
              <a:xfrm>
                <a:off x="6601" y="6137"/>
                <a:ext cx="42" cy="42"/>
              </a:xfrm>
              <a:custGeom>
                <a:avLst/>
                <a:gdLst>
                  <a:gd name="T0" fmla="*/ 21 w 42"/>
                  <a:gd name="T1" fmla="*/ 80 h 84"/>
                  <a:gd name="T2" fmla="*/ 28 w 42"/>
                  <a:gd name="T3" fmla="*/ 74 h 84"/>
                  <a:gd name="T4" fmla="*/ 33 w 42"/>
                  <a:gd name="T5" fmla="*/ 64 h 84"/>
                  <a:gd name="T6" fmla="*/ 37 w 42"/>
                  <a:gd name="T7" fmla="*/ 51 h 84"/>
                  <a:gd name="T8" fmla="*/ 39 w 42"/>
                  <a:gd name="T9" fmla="*/ 35 h 84"/>
                  <a:gd name="T10" fmla="*/ 37 w 42"/>
                  <a:gd name="T11" fmla="*/ 21 h 84"/>
                  <a:gd name="T12" fmla="*/ 34 w 42"/>
                  <a:gd name="T13" fmla="*/ 12 h 84"/>
                  <a:gd name="T14" fmla="*/ 28 w 42"/>
                  <a:gd name="T15" fmla="*/ 6 h 84"/>
                  <a:gd name="T16" fmla="*/ 21 w 42"/>
                  <a:gd name="T17" fmla="*/ 6 h 84"/>
                  <a:gd name="T18" fmla="*/ 15 w 42"/>
                  <a:gd name="T19" fmla="*/ 10 h 84"/>
                  <a:gd name="T20" fmla="*/ 10 w 42"/>
                  <a:gd name="T21" fmla="*/ 19 h 84"/>
                  <a:gd name="T22" fmla="*/ 7 w 42"/>
                  <a:gd name="T23" fmla="*/ 37 h 84"/>
                  <a:gd name="T24" fmla="*/ 5 w 42"/>
                  <a:gd name="T25" fmla="*/ 53 h 84"/>
                  <a:gd name="T26" fmla="*/ 5 w 42"/>
                  <a:gd name="T27" fmla="*/ 66 h 84"/>
                  <a:gd name="T28" fmla="*/ 8 w 42"/>
                  <a:gd name="T29" fmla="*/ 74 h 84"/>
                  <a:gd name="T30" fmla="*/ 13 w 42"/>
                  <a:gd name="T31" fmla="*/ 80 h 84"/>
                  <a:gd name="T32" fmla="*/ 18 w 42"/>
                  <a:gd name="T33" fmla="*/ 84 h 84"/>
                  <a:gd name="T34" fmla="*/ 9 w 42"/>
                  <a:gd name="T35" fmla="*/ 82 h 84"/>
                  <a:gd name="T36" fmla="*/ 3 w 42"/>
                  <a:gd name="T37" fmla="*/ 74 h 84"/>
                  <a:gd name="T38" fmla="*/ 0 w 42"/>
                  <a:gd name="T39" fmla="*/ 60 h 84"/>
                  <a:gd name="T40" fmla="*/ 0 w 42"/>
                  <a:gd name="T41" fmla="*/ 45 h 84"/>
                  <a:gd name="T42" fmla="*/ 3 w 42"/>
                  <a:gd name="T43" fmla="*/ 25 h 84"/>
                  <a:gd name="T44" fmla="*/ 9 w 42"/>
                  <a:gd name="T45" fmla="*/ 12 h 84"/>
                  <a:gd name="T46" fmla="*/ 17 w 42"/>
                  <a:gd name="T47" fmla="*/ 4 h 84"/>
                  <a:gd name="T48" fmla="*/ 26 w 42"/>
                  <a:gd name="T49" fmla="*/ 0 h 84"/>
                  <a:gd name="T50" fmla="*/ 34 w 42"/>
                  <a:gd name="T51" fmla="*/ 4 h 84"/>
                  <a:gd name="T52" fmla="*/ 39 w 42"/>
                  <a:gd name="T53" fmla="*/ 12 h 84"/>
                  <a:gd name="T54" fmla="*/ 42 w 42"/>
                  <a:gd name="T55" fmla="*/ 25 h 84"/>
                  <a:gd name="T56" fmla="*/ 42 w 42"/>
                  <a:gd name="T57" fmla="*/ 45 h 84"/>
                  <a:gd name="T58" fmla="*/ 40 w 42"/>
                  <a:gd name="T59" fmla="*/ 60 h 84"/>
                  <a:gd name="T60" fmla="*/ 35 w 42"/>
                  <a:gd name="T61" fmla="*/ 72 h 84"/>
                  <a:gd name="T62" fmla="*/ 27 w 42"/>
                  <a:gd name="T63" fmla="*/ 80 h 84"/>
                  <a:gd name="T64" fmla="*/ 18 w 42"/>
                  <a:gd name="T6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84">
                    <a:moveTo>
                      <a:pt x="18" y="80"/>
                    </a:moveTo>
                    <a:lnTo>
                      <a:pt x="21" y="80"/>
                    </a:lnTo>
                    <a:lnTo>
                      <a:pt x="25" y="78"/>
                    </a:lnTo>
                    <a:lnTo>
                      <a:pt x="28" y="74"/>
                    </a:lnTo>
                    <a:lnTo>
                      <a:pt x="31" y="70"/>
                    </a:lnTo>
                    <a:lnTo>
                      <a:pt x="33" y="64"/>
                    </a:lnTo>
                    <a:lnTo>
                      <a:pt x="35" y="58"/>
                    </a:lnTo>
                    <a:lnTo>
                      <a:pt x="37" y="51"/>
                    </a:lnTo>
                    <a:lnTo>
                      <a:pt x="39" y="43"/>
                    </a:lnTo>
                    <a:lnTo>
                      <a:pt x="39" y="35"/>
                    </a:lnTo>
                    <a:lnTo>
                      <a:pt x="39" y="27"/>
                    </a:lnTo>
                    <a:lnTo>
                      <a:pt x="37" y="21"/>
                    </a:lnTo>
                    <a:lnTo>
                      <a:pt x="36" y="16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2" y="14"/>
                    </a:lnTo>
                    <a:lnTo>
                      <a:pt x="10" y="19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5" y="45"/>
                    </a:lnTo>
                    <a:lnTo>
                      <a:pt x="5" y="53"/>
                    </a:lnTo>
                    <a:lnTo>
                      <a:pt x="5" y="60"/>
                    </a:lnTo>
                    <a:lnTo>
                      <a:pt x="5" y="66"/>
                    </a:lnTo>
                    <a:lnTo>
                      <a:pt x="7" y="70"/>
                    </a:lnTo>
                    <a:lnTo>
                      <a:pt x="8" y="74"/>
                    </a:lnTo>
                    <a:lnTo>
                      <a:pt x="11" y="78"/>
                    </a:lnTo>
                    <a:lnTo>
                      <a:pt x="13" y="80"/>
                    </a:lnTo>
                    <a:lnTo>
                      <a:pt x="18" y="80"/>
                    </a:lnTo>
                    <a:close/>
                    <a:moveTo>
                      <a:pt x="18" y="84"/>
                    </a:moveTo>
                    <a:lnTo>
                      <a:pt x="13" y="84"/>
                    </a:lnTo>
                    <a:lnTo>
                      <a:pt x="9" y="82"/>
                    </a:lnTo>
                    <a:lnTo>
                      <a:pt x="5" y="78"/>
                    </a:lnTo>
                    <a:lnTo>
                      <a:pt x="3" y="74"/>
                    </a:lnTo>
                    <a:lnTo>
                      <a:pt x="1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9" y="12"/>
                    </a:lnTo>
                    <a:lnTo>
                      <a:pt x="12" y="8"/>
                    </a:lnTo>
                    <a:lnTo>
                      <a:pt x="17" y="4"/>
                    </a:lnTo>
                    <a:lnTo>
                      <a:pt x="21" y="2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34" y="4"/>
                    </a:lnTo>
                    <a:lnTo>
                      <a:pt x="36" y="8"/>
                    </a:lnTo>
                    <a:lnTo>
                      <a:pt x="39" y="12"/>
                    </a:lnTo>
                    <a:lnTo>
                      <a:pt x="41" y="18"/>
                    </a:lnTo>
                    <a:lnTo>
                      <a:pt x="42" y="25"/>
                    </a:lnTo>
                    <a:lnTo>
                      <a:pt x="42" y="35"/>
                    </a:lnTo>
                    <a:lnTo>
                      <a:pt x="42" y="45"/>
                    </a:lnTo>
                    <a:lnTo>
                      <a:pt x="41" y="53"/>
                    </a:lnTo>
                    <a:lnTo>
                      <a:pt x="40" y="60"/>
                    </a:lnTo>
                    <a:lnTo>
                      <a:pt x="37" y="66"/>
                    </a:lnTo>
                    <a:lnTo>
                      <a:pt x="35" y="72"/>
                    </a:lnTo>
                    <a:lnTo>
                      <a:pt x="31" y="78"/>
                    </a:lnTo>
                    <a:lnTo>
                      <a:pt x="27" y="80"/>
                    </a:lnTo>
                    <a:lnTo>
                      <a:pt x="23" y="84"/>
                    </a:ln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82" name="Freeform 78"/>
              <p:cNvSpPr>
                <a:spLocks noEditPoints="1"/>
              </p:cNvSpPr>
              <p:nvPr/>
            </p:nvSpPr>
            <p:spPr bwMode="auto">
              <a:xfrm>
                <a:off x="6664" y="6138"/>
                <a:ext cx="40" cy="41"/>
              </a:xfrm>
              <a:custGeom>
                <a:avLst/>
                <a:gdLst>
                  <a:gd name="T0" fmla="*/ 5 w 40"/>
                  <a:gd name="T1" fmla="*/ 78 h 82"/>
                  <a:gd name="T2" fmla="*/ 6 w 40"/>
                  <a:gd name="T3" fmla="*/ 78 h 82"/>
                  <a:gd name="T4" fmla="*/ 8 w 40"/>
                  <a:gd name="T5" fmla="*/ 78 h 82"/>
                  <a:gd name="T6" fmla="*/ 10 w 40"/>
                  <a:gd name="T7" fmla="*/ 78 h 82"/>
                  <a:gd name="T8" fmla="*/ 16 w 40"/>
                  <a:gd name="T9" fmla="*/ 78 h 82"/>
                  <a:gd name="T10" fmla="*/ 24 w 40"/>
                  <a:gd name="T11" fmla="*/ 72 h 82"/>
                  <a:gd name="T12" fmla="*/ 29 w 40"/>
                  <a:gd name="T13" fmla="*/ 64 h 82"/>
                  <a:gd name="T14" fmla="*/ 33 w 40"/>
                  <a:gd name="T15" fmla="*/ 51 h 82"/>
                  <a:gd name="T16" fmla="*/ 35 w 40"/>
                  <a:gd name="T17" fmla="*/ 35 h 82"/>
                  <a:gd name="T18" fmla="*/ 35 w 40"/>
                  <a:gd name="T19" fmla="*/ 19 h 82"/>
                  <a:gd name="T20" fmla="*/ 32 w 40"/>
                  <a:gd name="T21" fmla="*/ 10 h 82"/>
                  <a:gd name="T22" fmla="*/ 25 w 40"/>
                  <a:gd name="T23" fmla="*/ 6 h 82"/>
                  <a:gd name="T24" fmla="*/ 19 w 40"/>
                  <a:gd name="T25" fmla="*/ 6 h 82"/>
                  <a:gd name="T26" fmla="*/ 17 w 40"/>
                  <a:gd name="T27" fmla="*/ 6 h 82"/>
                  <a:gd name="T28" fmla="*/ 14 w 40"/>
                  <a:gd name="T29" fmla="*/ 6 h 82"/>
                  <a:gd name="T30" fmla="*/ 12 w 40"/>
                  <a:gd name="T31" fmla="*/ 6 h 82"/>
                  <a:gd name="T32" fmla="*/ 11 w 40"/>
                  <a:gd name="T33" fmla="*/ 10 h 82"/>
                  <a:gd name="T34" fmla="*/ 10 w 40"/>
                  <a:gd name="T35" fmla="*/ 17 h 82"/>
                  <a:gd name="T36" fmla="*/ 10 w 40"/>
                  <a:gd name="T37" fmla="*/ 25 h 82"/>
                  <a:gd name="T38" fmla="*/ 9 w 40"/>
                  <a:gd name="T39" fmla="*/ 33 h 82"/>
                  <a:gd name="T40" fmla="*/ 8 w 40"/>
                  <a:gd name="T41" fmla="*/ 43 h 82"/>
                  <a:gd name="T42" fmla="*/ 6 w 40"/>
                  <a:gd name="T43" fmla="*/ 55 h 82"/>
                  <a:gd name="T44" fmla="*/ 5 w 40"/>
                  <a:gd name="T45" fmla="*/ 64 h 82"/>
                  <a:gd name="T46" fmla="*/ 5 w 40"/>
                  <a:gd name="T47" fmla="*/ 74 h 82"/>
                  <a:gd name="T48" fmla="*/ 0 w 40"/>
                  <a:gd name="T49" fmla="*/ 82 h 82"/>
                  <a:gd name="T50" fmla="*/ 1 w 40"/>
                  <a:gd name="T51" fmla="*/ 74 h 82"/>
                  <a:gd name="T52" fmla="*/ 1 w 40"/>
                  <a:gd name="T53" fmla="*/ 68 h 82"/>
                  <a:gd name="T54" fmla="*/ 2 w 40"/>
                  <a:gd name="T55" fmla="*/ 58 h 82"/>
                  <a:gd name="T56" fmla="*/ 3 w 40"/>
                  <a:gd name="T57" fmla="*/ 43 h 82"/>
                  <a:gd name="T58" fmla="*/ 4 w 40"/>
                  <a:gd name="T59" fmla="*/ 27 h 82"/>
                  <a:gd name="T60" fmla="*/ 5 w 40"/>
                  <a:gd name="T61" fmla="*/ 17 h 82"/>
                  <a:gd name="T62" fmla="*/ 6 w 40"/>
                  <a:gd name="T63" fmla="*/ 8 h 82"/>
                  <a:gd name="T64" fmla="*/ 8 w 40"/>
                  <a:gd name="T65" fmla="*/ 0 h 82"/>
                  <a:gd name="T66" fmla="*/ 9 w 40"/>
                  <a:gd name="T67" fmla="*/ 0 h 82"/>
                  <a:gd name="T68" fmla="*/ 9 w 40"/>
                  <a:gd name="T69" fmla="*/ 0 h 82"/>
                  <a:gd name="T70" fmla="*/ 10 w 40"/>
                  <a:gd name="T71" fmla="*/ 0 h 82"/>
                  <a:gd name="T72" fmla="*/ 11 w 40"/>
                  <a:gd name="T73" fmla="*/ 0 h 82"/>
                  <a:gd name="T74" fmla="*/ 12 w 40"/>
                  <a:gd name="T75" fmla="*/ 0 h 82"/>
                  <a:gd name="T76" fmla="*/ 16 w 40"/>
                  <a:gd name="T77" fmla="*/ 0 h 82"/>
                  <a:gd name="T78" fmla="*/ 19 w 40"/>
                  <a:gd name="T79" fmla="*/ 0 h 82"/>
                  <a:gd name="T80" fmla="*/ 21 w 40"/>
                  <a:gd name="T81" fmla="*/ 0 h 82"/>
                  <a:gd name="T82" fmla="*/ 27 w 40"/>
                  <a:gd name="T83" fmla="*/ 2 h 82"/>
                  <a:gd name="T84" fmla="*/ 31 w 40"/>
                  <a:gd name="T85" fmla="*/ 4 h 82"/>
                  <a:gd name="T86" fmla="*/ 33 w 40"/>
                  <a:gd name="T87" fmla="*/ 4 h 82"/>
                  <a:gd name="T88" fmla="*/ 34 w 40"/>
                  <a:gd name="T89" fmla="*/ 6 h 82"/>
                  <a:gd name="T90" fmla="*/ 36 w 40"/>
                  <a:gd name="T91" fmla="*/ 12 h 82"/>
                  <a:gd name="T92" fmla="*/ 39 w 40"/>
                  <a:gd name="T93" fmla="*/ 19 h 82"/>
                  <a:gd name="T94" fmla="*/ 40 w 40"/>
                  <a:gd name="T95" fmla="*/ 29 h 82"/>
                  <a:gd name="T96" fmla="*/ 39 w 40"/>
                  <a:gd name="T97" fmla="*/ 41 h 82"/>
                  <a:gd name="T98" fmla="*/ 36 w 40"/>
                  <a:gd name="T99" fmla="*/ 58 h 82"/>
                  <a:gd name="T100" fmla="*/ 31 w 40"/>
                  <a:gd name="T101" fmla="*/ 70 h 82"/>
                  <a:gd name="T102" fmla="*/ 23 w 40"/>
                  <a:gd name="T103" fmla="*/ 78 h 82"/>
                  <a:gd name="T104" fmla="*/ 12 w 40"/>
                  <a:gd name="T105" fmla="*/ 82 h 82"/>
                  <a:gd name="T106" fmla="*/ 10 w 40"/>
                  <a:gd name="T107" fmla="*/ 82 h 82"/>
                  <a:gd name="T108" fmla="*/ 8 w 40"/>
                  <a:gd name="T109" fmla="*/ 82 h 82"/>
                  <a:gd name="T110" fmla="*/ 5 w 40"/>
                  <a:gd name="T111" fmla="*/ 82 h 82"/>
                  <a:gd name="T112" fmla="*/ 4 w 40"/>
                  <a:gd name="T113" fmla="*/ 82 h 82"/>
                  <a:gd name="T114" fmla="*/ 3 w 40"/>
                  <a:gd name="T115" fmla="*/ 82 h 82"/>
                  <a:gd name="T116" fmla="*/ 2 w 40"/>
                  <a:gd name="T117" fmla="*/ 82 h 82"/>
                  <a:gd name="T118" fmla="*/ 1 w 40"/>
                  <a:gd name="T119" fmla="*/ 82 h 82"/>
                  <a:gd name="T120" fmla="*/ 0 w 40"/>
                  <a:gd name="T1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" h="82">
                    <a:moveTo>
                      <a:pt x="4" y="78"/>
                    </a:moveTo>
                    <a:lnTo>
                      <a:pt x="5" y="78"/>
                    </a:lnTo>
                    <a:lnTo>
                      <a:pt x="5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8" y="78"/>
                    </a:lnTo>
                    <a:lnTo>
                      <a:pt x="9" y="78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6" y="78"/>
                    </a:lnTo>
                    <a:lnTo>
                      <a:pt x="20" y="76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29" y="64"/>
                    </a:lnTo>
                    <a:lnTo>
                      <a:pt x="32" y="58"/>
                    </a:lnTo>
                    <a:lnTo>
                      <a:pt x="33" y="51"/>
                    </a:lnTo>
                    <a:lnTo>
                      <a:pt x="34" y="43"/>
                    </a:lnTo>
                    <a:lnTo>
                      <a:pt x="35" y="35"/>
                    </a:lnTo>
                    <a:lnTo>
                      <a:pt x="35" y="25"/>
                    </a:lnTo>
                    <a:lnTo>
                      <a:pt x="35" y="19"/>
                    </a:lnTo>
                    <a:lnTo>
                      <a:pt x="34" y="14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5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10" y="17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10" y="29"/>
                    </a:lnTo>
                    <a:lnTo>
                      <a:pt x="9" y="33"/>
                    </a:lnTo>
                    <a:lnTo>
                      <a:pt x="9" y="37"/>
                    </a:lnTo>
                    <a:lnTo>
                      <a:pt x="8" y="43"/>
                    </a:lnTo>
                    <a:lnTo>
                      <a:pt x="8" y="49"/>
                    </a:lnTo>
                    <a:lnTo>
                      <a:pt x="6" y="55"/>
                    </a:lnTo>
                    <a:lnTo>
                      <a:pt x="6" y="58"/>
                    </a:lnTo>
                    <a:lnTo>
                      <a:pt x="5" y="64"/>
                    </a:lnTo>
                    <a:lnTo>
                      <a:pt x="5" y="70"/>
                    </a:lnTo>
                    <a:lnTo>
                      <a:pt x="5" y="74"/>
                    </a:lnTo>
                    <a:lnTo>
                      <a:pt x="4" y="78"/>
                    </a:lnTo>
                    <a:close/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68"/>
                    </a:lnTo>
                    <a:lnTo>
                      <a:pt x="1" y="64"/>
                    </a:lnTo>
                    <a:lnTo>
                      <a:pt x="2" y="58"/>
                    </a:lnTo>
                    <a:lnTo>
                      <a:pt x="2" y="51"/>
                    </a:lnTo>
                    <a:lnTo>
                      <a:pt x="3" y="43"/>
                    </a:lnTo>
                    <a:lnTo>
                      <a:pt x="4" y="35"/>
                    </a:lnTo>
                    <a:lnTo>
                      <a:pt x="4" y="27"/>
                    </a:lnTo>
                    <a:lnTo>
                      <a:pt x="5" y="21"/>
                    </a:lnTo>
                    <a:lnTo>
                      <a:pt x="5" y="17"/>
                    </a:lnTo>
                    <a:lnTo>
                      <a:pt x="6" y="14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8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10"/>
                    </a:lnTo>
                    <a:lnTo>
                      <a:pt x="36" y="12"/>
                    </a:lnTo>
                    <a:lnTo>
                      <a:pt x="37" y="16"/>
                    </a:lnTo>
                    <a:lnTo>
                      <a:pt x="39" y="19"/>
                    </a:lnTo>
                    <a:lnTo>
                      <a:pt x="40" y="23"/>
                    </a:lnTo>
                    <a:lnTo>
                      <a:pt x="40" y="29"/>
                    </a:lnTo>
                    <a:lnTo>
                      <a:pt x="40" y="35"/>
                    </a:lnTo>
                    <a:lnTo>
                      <a:pt x="39" y="41"/>
                    </a:lnTo>
                    <a:lnTo>
                      <a:pt x="37" y="51"/>
                    </a:lnTo>
                    <a:lnTo>
                      <a:pt x="36" y="58"/>
                    </a:lnTo>
                    <a:lnTo>
                      <a:pt x="34" y="64"/>
                    </a:lnTo>
                    <a:lnTo>
                      <a:pt x="31" y="70"/>
                    </a:lnTo>
                    <a:lnTo>
                      <a:pt x="27" y="76"/>
                    </a:lnTo>
                    <a:lnTo>
                      <a:pt x="23" y="78"/>
                    </a:lnTo>
                    <a:lnTo>
                      <a:pt x="17" y="82"/>
                    </a:lnTo>
                    <a:lnTo>
                      <a:pt x="12" y="82"/>
                    </a:lnTo>
                    <a:lnTo>
                      <a:pt x="11" y="82"/>
                    </a:lnTo>
                    <a:lnTo>
                      <a:pt x="10" y="82"/>
                    </a:lnTo>
                    <a:lnTo>
                      <a:pt x="9" y="82"/>
                    </a:lnTo>
                    <a:lnTo>
                      <a:pt x="8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83" name="Freeform 79"/>
              <p:cNvSpPr>
                <a:spLocks/>
              </p:cNvSpPr>
              <p:nvPr/>
            </p:nvSpPr>
            <p:spPr bwMode="auto">
              <a:xfrm>
                <a:off x="6707" y="6138"/>
                <a:ext cx="28" cy="41"/>
              </a:xfrm>
              <a:custGeom>
                <a:avLst/>
                <a:gdLst>
                  <a:gd name="T0" fmla="*/ 1 w 28"/>
                  <a:gd name="T1" fmla="*/ 74 h 82"/>
                  <a:gd name="T2" fmla="*/ 2 w 28"/>
                  <a:gd name="T3" fmla="*/ 60 h 82"/>
                  <a:gd name="T4" fmla="*/ 4 w 28"/>
                  <a:gd name="T5" fmla="*/ 43 h 82"/>
                  <a:gd name="T6" fmla="*/ 6 w 28"/>
                  <a:gd name="T7" fmla="*/ 25 h 82"/>
                  <a:gd name="T8" fmla="*/ 7 w 28"/>
                  <a:gd name="T9" fmla="*/ 10 h 82"/>
                  <a:gd name="T10" fmla="*/ 8 w 28"/>
                  <a:gd name="T11" fmla="*/ 0 h 82"/>
                  <a:gd name="T12" fmla="*/ 9 w 28"/>
                  <a:gd name="T13" fmla="*/ 0 h 82"/>
                  <a:gd name="T14" fmla="*/ 13 w 28"/>
                  <a:gd name="T15" fmla="*/ 0 h 82"/>
                  <a:gd name="T16" fmla="*/ 17 w 28"/>
                  <a:gd name="T17" fmla="*/ 0 h 82"/>
                  <a:gd name="T18" fmla="*/ 22 w 28"/>
                  <a:gd name="T19" fmla="*/ 0 h 82"/>
                  <a:gd name="T20" fmla="*/ 28 w 28"/>
                  <a:gd name="T21" fmla="*/ 0 h 82"/>
                  <a:gd name="T22" fmla="*/ 28 w 28"/>
                  <a:gd name="T23" fmla="*/ 4 h 82"/>
                  <a:gd name="T24" fmla="*/ 28 w 28"/>
                  <a:gd name="T25" fmla="*/ 4 h 82"/>
                  <a:gd name="T26" fmla="*/ 26 w 28"/>
                  <a:gd name="T27" fmla="*/ 6 h 82"/>
                  <a:gd name="T28" fmla="*/ 26 w 28"/>
                  <a:gd name="T29" fmla="*/ 6 h 82"/>
                  <a:gd name="T30" fmla="*/ 28 w 28"/>
                  <a:gd name="T31" fmla="*/ 6 h 82"/>
                  <a:gd name="T32" fmla="*/ 24 w 28"/>
                  <a:gd name="T33" fmla="*/ 6 h 82"/>
                  <a:gd name="T34" fmla="*/ 18 w 28"/>
                  <a:gd name="T35" fmla="*/ 6 h 82"/>
                  <a:gd name="T36" fmla="*/ 13 w 28"/>
                  <a:gd name="T37" fmla="*/ 6 h 82"/>
                  <a:gd name="T38" fmla="*/ 12 w 28"/>
                  <a:gd name="T39" fmla="*/ 12 h 82"/>
                  <a:gd name="T40" fmla="*/ 10 w 28"/>
                  <a:gd name="T41" fmla="*/ 23 h 82"/>
                  <a:gd name="T42" fmla="*/ 9 w 28"/>
                  <a:gd name="T43" fmla="*/ 33 h 82"/>
                  <a:gd name="T44" fmla="*/ 12 w 28"/>
                  <a:gd name="T45" fmla="*/ 35 h 82"/>
                  <a:gd name="T46" fmla="*/ 15 w 28"/>
                  <a:gd name="T47" fmla="*/ 35 h 82"/>
                  <a:gd name="T48" fmla="*/ 21 w 28"/>
                  <a:gd name="T49" fmla="*/ 35 h 82"/>
                  <a:gd name="T50" fmla="*/ 23 w 28"/>
                  <a:gd name="T51" fmla="*/ 35 h 82"/>
                  <a:gd name="T52" fmla="*/ 22 w 28"/>
                  <a:gd name="T53" fmla="*/ 37 h 82"/>
                  <a:gd name="T54" fmla="*/ 22 w 28"/>
                  <a:gd name="T55" fmla="*/ 41 h 82"/>
                  <a:gd name="T56" fmla="*/ 22 w 28"/>
                  <a:gd name="T57" fmla="*/ 41 h 82"/>
                  <a:gd name="T58" fmla="*/ 22 w 28"/>
                  <a:gd name="T59" fmla="*/ 41 h 82"/>
                  <a:gd name="T60" fmla="*/ 21 w 28"/>
                  <a:gd name="T61" fmla="*/ 43 h 82"/>
                  <a:gd name="T62" fmla="*/ 18 w 28"/>
                  <a:gd name="T63" fmla="*/ 43 h 82"/>
                  <a:gd name="T64" fmla="*/ 13 w 28"/>
                  <a:gd name="T65" fmla="*/ 43 h 82"/>
                  <a:gd name="T66" fmla="*/ 8 w 28"/>
                  <a:gd name="T67" fmla="*/ 47 h 82"/>
                  <a:gd name="T68" fmla="*/ 7 w 28"/>
                  <a:gd name="T69" fmla="*/ 60 h 82"/>
                  <a:gd name="T70" fmla="*/ 6 w 28"/>
                  <a:gd name="T71" fmla="*/ 70 h 82"/>
                  <a:gd name="T72" fmla="*/ 6 w 28"/>
                  <a:gd name="T73" fmla="*/ 76 h 82"/>
                  <a:gd name="T74" fmla="*/ 10 w 28"/>
                  <a:gd name="T75" fmla="*/ 76 h 82"/>
                  <a:gd name="T76" fmla="*/ 16 w 28"/>
                  <a:gd name="T77" fmla="*/ 76 h 82"/>
                  <a:gd name="T78" fmla="*/ 21 w 28"/>
                  <a:gd name="T79" fmla="*/ 76 h 82"/>
                  <a:gd name="T80" fmla="*/ 20 w 28"/>
                  <a:gd name="T81" fmla="*/ 78 h 82"/>
                  <a:gd name="T82" fmla="*/ 20 w 28"/>
                  <a:gd name="T83" fmla="*/ 80 h 82"/>
                  <a:gd name="T84" fmla="*/ 20 w 28"/>
                  <a:gd name="T85" fmla="*/ 80 h 82"/>
                  <a:gd name="T86" fmla="*/ 20 w 28"/>
                  <a:gd name="T87" fmla="*/ 80 h 82"/>
                  <a:gd name="T88" fmla="*/ 20 w 28"/>
                  <a:gd name="T89" fmla="*/ 82 h 82"/>
                  <a:gd name="T90" fmla="*/ 17 w 28"/>
                  <a:gd name="T91" fmla="*/ 82 h 82"/>
                  <a:gd name="T92" fmla="*/ 13 w 28"/>
                  <a:gd name="T93" fmla="*/ 82 h 82"/>
                  <a:gd name="T94" fmla="*/ 8 w 28"/>
                  <a:gd name="T95" fmla="*/ 82 h 82"/>
                  <a:gd name="T96" fmla="*/ 4 w 28"/>
                  <a:gd name="T97" fmla="*/ 82 h 82"/>
                  <a:gd name="T98" fmla="*/ 0 w 28"/>
                  <a:gd name="T9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" h="82"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2" y="60"/>
                    </a:lnTo>
                    <a:lnTo>
                      <a:pt x="2" y="55"/>
                    </a:lnTo>
                    <a:lnTo>
                      <a:pt x="4" y="49"/>
                    </a:lnTo>
                    <a:lnTo>
                      <a:pt x="4" y="43"/>
                    </a:lnTo>
                    <a:lnTo>
                      <a:pt x="5" y="37"/>
                    </a:lnTo>
                    <a:lnTo>
                      <a:pt x="5" y="31"/>
                    </a:lnTo>
                    <a:lnTo>
                      <a:pt x="6" y="25"/>
                    </a:lnTo>
                    <a:lnTo>
                      <a:pt x="6" y="19"/>
                    </a:lnTo>
                    <a:lnTo>
                      <a:pt x="7" y="14"/>
                    </a:lnTo>
                    <a:lnTo>
                      <a:pt x="7" y="10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0" y="19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4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9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3" y="43"/>
                    </a:lnTo>
                    <a:lnTo>
                      <a:pt x="10" y="43"/>
                    </a:lnTo>
                    <a:lnTo>
                      <a:pt x="8" y="43"/>
                    </a:lnTo>
                    <a:lnTo>
                      <a:pt x="8" y="47"/>
                    </a:lnTo>
                    <a:lnTo>
                      <a:pt x="7" y="53"/>
                    </a:lnTo>
                    <a:lnTo>
                      <a:pt x="7" y="56"/>
                    </a:lnTo>
                    <a:lnTo>
                      <a:pt x="7" y="60"/>
                    </a:lnTo>
                    <a:lnTo>
                      <a:pt x="6" y="64"/>
                    </a:lnTo>
                    <a:lnTo>
                      <a:pt x="6" y="66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5" y="76"/>
                    </a:lnTo>
                    <a:lnTo>
                      <a:pt x="6" y="76"/>
                    </a:lnTo>
                    <a:lnTo>
                      <a:pt x="7" y="76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3" y="76"/>
                    </a:lnTo>
                    <a:lnTo>
                      <a:pt x="14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7" y="82"/>
                    </a:lnTo>
                    <a:lnTo>
                      <a:pt x="16" y="82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2" y="82"/>
                    </a:lnTo>
                    <a:lnTo>
                      <a:pt x="10" y="82"/>
                    </a:lnTo>
                    <a:lnTo>
                      <a:pt x="8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84" name="Freeform 80"/>
              <p:cNvSpPr>
                <a:spLocks/>
              </p:cNvSpPr>
              <p:nvPr/>
            </p:nvSpPr>
            <p:spPr bwMode="auto">
              <a:xfrm>
                <a:off x="6736" y="6138"/>
                <a:ext cx="20" cy="41"/>
              </a:xfrm>
              <a:custGeom>
                <a:avLst/>
                <a:gdLst>
                  <a:gd name="T0" fmla="*/ 0 w 20"/>
                  <a:gd name="T1" fmla="*/ 78 h 82"/>
                  <a:gd name="T2" fmla="*/ 1 w 20"/>
                  <a:gd name="T3" fmla="*/ 66 h 82"/>
                  <a:gd name="T4" fmla="*/ 2 w 20"/>
                  <a:gd name="T5" fmla="*/ 56 h 82"/>
                  <a:gd name="T6" fmla="*/ 3 w 20"/>
                  <a:gd name="T7" fmla="*/ 47 h 82"/>
                  <a:gd name="T8" fmla="*/ 4 w 20"/>
                  <a:gd name="T9" fmla="*/ 37 h 82"/>
                  <a:gd name="T10" fmla="*/ 4 w 20"/>
                  <a:gd name="T11" fmla="*/ 25 h 82"/>
                  <a:gd name="T12" fmla="*/ 5 w 20"/>
                  <a:gd name="T13" fmla="*/ 17 h 82"/>
                  <a:gd name="T14" fmla="*/ 5 w 20"/>
                  <a:gd name="T15" fmla="*/ 6 h 82"/>
                  <a:gd name="T16" fmla="*/ 7 w 20"/>
                  <a:gd name="T17" fmla="*/ 0 h 82"/>
                  <a:gd name="T18" fmla="*/ 8 w 20"/>
                  <a:gd name="T19" fmla="*/ 0 h 82"/>
                  <a:gd name="T20" fmla="*/ 8 w 20"/>
                  <a:gd name="T21" fmla="*/ 0 h 82"/>
                  <a:gd name="T22" fmla="*/ 9 w 20"/>
                  <a:gd name="T23" fmla="*/ 0 h 82"/>
                  <a:gd name="T24" fmla="*/ 9 w 20"/>
                  <a:gd name="T25" fmla="*/ 0 h 82"/>
                  <a:gd name="T26" fmla="*/ 10 w 20"/>
                  <a:gd name="T27" fmla="*/ 0 h 82"/>
                  <a:gd name="T28" fmla="*/ 10 w 20"/>
                  <a:gd name="T29" fmla="*/ 0 h 82"/>
                  <a:gd name="T30" fmla="*/ 12 w 20"/>
                  <a:gd name="T31" fmla="*/ 0 h 82"/>
                  <a:gd name="T32" fmla="*/ 11 w 20"/>
                  <a:gd name="T33" fmla="*/ 6 h 82"/>
                  <a:gd name="T34" fmla="*/ 10 w 20"/>
                  <a:gd name="T35" fmla="*/ 17 h 82"/>
                  <a:gd name="T36" fmla="*/ 9 w 20"/>
                  <a:gd name="T37" fmla="*/ 29 h 82"/>
                  <a:gd name="T38" fmla="*/ 9 w 20"/>
                  <a:gd name="T39" fmla="*/ 39 h 82"/>
                  <a:gd name="T40" fmla="*/ 8 w 20"/>
                  <a:gd name="T41" fmla="*/ 49 h 82"/>
                  <a:gd name="T42" fmla="*/ 7 w 20"/>
                  <a:gd name="T43" fmla="*/ 56 h 82"/>
                  <a:gd name="T44" fmla="*/ 5 w 20"/>
                  <a:gd name="T45" fmla="*/ 64 h 82"/>
                  <a:gd name="T46" fmla="*/ 5 w 20"/>
                  <a:gd name="T47" fmla="*/ 72 h 82"/>
                  <a:gd name="T48" fmla="*/ 4 w 20"/>
                  <a:gd name="T49" fmla="*/ 76 h 82"/>
                  <a:gd name="T50" fmla="*/ 5 w 20"/>
                  <a:gd name="T51" fmla="*/ 76 h 82"/>
                  <a:gd name="T52" fmla="*/ 5 w 20"/>
                  <a:gd name="T53" fmla="*/ 76 h 82"/>
                  <a:gd name="T54" fmla="*/ 7 w 20"/>
                  <a:gd name="T55" fmla="*/ 76 h 82"/>
                  <a:gd name="T56" fmla="*/ 10 w 20"/>
                  <a:gd name="T57" fmla="*/ 76 h 82"/>
                  <a:gd name="T58" fmla="*/ 13 w 20"/>
                  <a:gd name="T59" fmla="*/ 76 h 82"/>
                  <a:gd name="T60" fmla="*/ 16 w 20"/>
                  <a:gd name="T61" fmla="*/ 76 h 82"/>
                  <a:gd name="T62" fmla="*/ 19 w 20"/>
                  <a:gd name="T63" fmla="*/ 76 h 82"/>
                  <a:gd name="T64" fmla="*/ 20 w 20"/>
                  <a:gd name="T65" fmla="*/ 76 h 82"/>
                  <a:gd name="T66" fmla="*/ 19 w 20"/>
                  <a:gd name="T67" fmla="*/ 78 h 82"/>
                  <a:gd name="T68" fmla="*/ 19 w 20"/>
                  <a:gd name="T69" fmla="*/ 78 h 82"/>
                  <a:gd name="T70" fmla="*/ 19 w 20"/>
                  <a:gd name="T71" fmla="*/ 80 h 82"/>
                  <a:gd name="T72" fmla="*/ 19 w 20"/>
                  <a:gd name="T73" fmla="*/ 80 h 82"/>
                  <a:gd name="T74" fmla="*/ 19 w 20"/>
                  <a:gd name="T75" fmla="*/ 80 h 82"/>
                  <a:gd name="T76" fmla="*/ 19 w 20"/>
                  <a:gd name="T77" fmla="*/ 80 h 82"/>
                  <a:gd name="T78" fmla="*/ 18 w 20"/>
                  <a:gd name="T79" fmla="*/ 82 h 82"/>
                  <a:gd name="T80" fmla="*/ 17 w 20"/>
                  <a:gd name="T81" fmla="*/ 82 h 82"/>
                  <a:gd name="T82" fmla="*/ 13 w 20"/>
                  <a:gd name="T83" fmla="*/ 82 h 82"/>
                  <a:gd name="T84" fmla="*/ 10 w 20"/>
                  <a:gd name="T85" fmla="*/ 82 h 82"/>
                  <a:gd name="T86" fmla="*/ 7 w 20"/>
                  <a:gd name="T87" fmla="*/ 82 h 82"/>
                  <a:gd name="T88" fmla="*/ 5 w 20"/>
                  <a:gd name="T89" fmla="*/ 82 h 82"/>
                  <a:gd name="T90" fmla="*/ 3 w 20"/>
                  <a:gd name="T91" fmla="*/ 82 h 82"/>
                  <a:gd name="T92" fmla="*/ 1 w 20"/>
                  <a:gd name="T93" fmla="*/ 82 h 82"/>
                  <a:gd name="T94" fmla="*/ 0 w 20"/>
                  <a:gd name="T9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" h="82">
                    <a:moveTo>
                      <a:pt x="0" y="82"/>
                    </a:moveTo>
                    <a:lnTo>
                      <a:pt x="0" y="78"/>
                    </a:lnTo>
                    <a:lnTo>
                      <a:pt x="1" y="72"/>
                    </a:lnTo>
                    <a:lnTo>
                      <a:pt x="1" y="66"/>
                    </a:lnTo>
                    <a:lnTo>
                      <a:pt x="1" y="62"/>
                    </a:lnTo>
                    <a:lnTo>
                      <a:pt x="2" y="56"/>
                    </a:lnTo>
                    <a:lnTo>
                      <a:pt x="2" y="51"/>
                    </a:lnTo>
                    <a:lnTo>
                      <a:pt x="3" y="47"/>
                    </a:lnTo>
                    <a:lnTo>
                      <a:pt x="3" y="43"/>
                    </a:lnTo>
                    <a:lnTo>
                      <a:pt x="4" y="37"/>
                    </a:lnTo>
                    <a:lnTo>
                      <a:pt x="4" y="31"/>
                    </a:lnTo>
                    <a:lnTo>
                      <a:pt x="4" y="25"/>
                    </a:lnTo>
                    <a:lnTo>
                      <a:pt x="5" y="21"/>
                    </a:lnTo>
                    <a:lnTo>
                      <a:pt x="5" y="17"/>
                    </a:lnTo>
                    <a:lnTo>
                      <a:pt x="5" y="12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6"/>
                    </a:lnTo>
                    <a:lnTo>
                      <a:pt x="11" y="12"/>
                    </a:lnTo>
                    <a:lnTo>
                      <a:pt x="10" y="17"/>
                    </a:lnTo>
                    <a:lnTo>
                      <a:pt x="10" y="23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9"/>
                    </a:lnTo>
                    <a:lnTo>
                      <a:pt x="8" y="45"/>
                    </a:lnTo>
                    <a:lnTo>
                      <a:pt x="8" y="49"/>
                    </a:lnTo>
                    <a:lnTo>
                      <a:pt x="8" y="53"/>
                    </a:lnTo>
                    <a:lnTo>
                      <a:pt x="7" y="56"/>
                    </a:lnTo>
                    <a:lnTo>
                      <a:pt x="7" y="60"/>
                    </a:lnTo>
                    <a:lnTo>
                      <a:pt x="5" y="64"/>
                    </a:lnTo>
                    <a:lnTo>
                      <a:pt x="5" y="68"/>
                    </a:lnTo>
                    <a:lnTo>
                      <a:pt x="5" y="72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8" y="76"/>
                    </a:lnTo>
                    <a:lnTo>
                      <a:pt x="10" y="76"/>
                    </a:lnTo>
                    <a:lnTo>
                      <a:pt x="11" y="76"/>
                    </a:lnTo>
                    <a:lnTo>
                      <a:pt x="13" y="76"/>
                    </a:lnTo>
                    <a:lnTo>
                      <a:pt x="15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9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7" y="82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1" y="82"/>
                    </a:lnTo>
                    <a:lnTo>
                      <a:pt x="10" y="82"/>
                    </a:lnTo>
                    <a:lnTo>
                      <a:pt x="9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85" name="Freeform 81"/>
              <p:cNvSpPr>
                <a:spLocks/>
              </p:cNvSpPr>
              <p:nvPr/>
            </p:nvSpPr>
            <p:spPr bwMode="auto">
              <a:xfrm>
                <a:off x="6780" y="6137"/>
                <a:ext cx="43" cy="42"/>
              </a:xfrm>
              <a:custGeom>
                <a:avLst/>
                <a:gdLst>
                  <a:gd name="T0" fmla="*/ 32 w 43"/>
                  <a:gd name="T1" fmla="*/ 80 h 84"/>
                  <a:gd name="T2" fmla="*/ 28 w 43"/>
                  <a:gd name="T3" fmla="*/ 82 h 84"/>
                  <a:gd name="T4" fmla="*/ 24 w 43"/>
                  <a:gd name="T5" fmla="*/ 82 h 84"/>
                  <a:gd name="T6" fmla="*/ 20 w 43"/>
                  <a:gd name="T7" fmla="*/ 84 h 84"/>
                  <a:gd name="T8" fmla="*/ 14 w 43"/>
                  <a:gd name="T9" fmla="*/ 84 h 84"/>
                  <a:gd name="T10" fmla="*/ 6 w 43"/>
                  <a:gd name="T11" fmla="*/ 78 h 84"/>
                  <a:gd name="T12" fmla="*/ 2 w 43"/>
                  <a:gd name="T13" fmla="*/ 68 h 84"/>
                  <a:gd name="T14" fmla="*/ 0 w 43"/>
                  <a:gd name="T15" fmla="*/ 53 h 84"/>
                  <a:gd name="T16" fmla="*/ 2 w 43"/>
                  <a:gd name="T17" fmla="*/ 37 h 84"/>
                  <a:gd name="T18" fmla="*/ 6 w 43"/>
                  <a:gd name="T19" fmla="*/ 19 h 84"/>
                  <a:gd name="T20" fmla="*/ 13 w 43"/>
                  <a:gd name="T21" fmla="*/ 10 h 84"/>
                  <a:gd name="T22" fmla="*/ 23 w 43"/>
                  <a:gd name="T23" fmla="*/ 2 h 84"/>
                  <a:gd name="T24" fmla="*/ 30 w 43"/>
                  <a:gd name="T25" fmla="*/ 0 h 84"/>
                  <a:gd name="T26" fmla="*/ 34 w 43"/>
                  <a:gd name="T27" fmla="*/ 2 h 84"/>
                  <a:gd name="T28" fmla="*/ 37 w 43"/>
                  <a:gd name="T29" fmla="*/ 2 h 84"/>
                  <a:gd name="T30" fmla="*/ 40 w 43"/>
                  <a:gd name="T31" fmla="*/ 8 h 84"/>
                  <a:gd name="T32" fmla="*/ 43 w 43"/>
                  <a:gd name="T33" fmla="*/ 10 h 84"/>
                  <a:gd name="T34" fmla="*/ 42 w 43"/>
                  <a:gd name="T35" fmla="*/ 14 h 84"/>
                  <a:gd name="T36" fmla="*/ 42 w 43"/>
                  <a:gd name="T37" fmla="*/ 14 h 84"/>
                  <a:gd name="T38" fmla="*/ 38 w 43"/>
                  <a:gd name="T39" fmla="*/ 18 h 84"/>
                  <a:gd name="T40" fmla="*/ 38 w 43"/>
                  <a:gd name="T41" fmla="*/ 16 h 84"/>
                  <a:gd name="T42" fmla="*/ 35 w 43"/>
                  <a:gd name="T43" fmla="*/ 10 h 84"/>
                  <a:gd name="T44" fmla="*/ 32 w 43"/>
                  <a:gd name="T45" fmla="*/ 8 h 84"/>
                  <a:gd name="T46" fmla="*/ 28 w 43"/>
                  <a:gd name="T47" fmla="*/ 6 h 84"/>
                  <a:gd name="T48" fmla="*/ 22 w 43"/>
                  <a:gd name="T49" fmla="*/ 6 h 84"/>
                  <a:gd name="T50" fmla="*/ 15 w 43"/>
                  <a:gd name="T51" fmla="*/ 10 h 84"/>
                  <a:gd name="T52" fmla="*/ 11 w 43"/>
                  <a:gd name="T53" fmla="*/ 19 h 84"/>
                  <a:gd name="T54" fmla="*/ 7 w 43"/>
                  <a:gd name="T55" fmla="*/ 37 h 84"/>
                  <a:gd name="T56" fmla="*/ 6 w 43"/>
                  <a:gd name="T57" fmla="*/ 53 h 84"/>
                  <a:gd name="T58" fmla="*/ 6 w 43"/>
                  <a:gd name="T59" fmla="*/ 66 h 84"/>
                  <a:gd name="T60" fmla="*/ 10 w 43"/>
                  <a:gd name="T61" fmla="*/ 74 h 84"/>
                  <a:gd name="T62" fmla="*/ 15 w 43"/>
                  <a:gd name="T63" fmla="*/ 80 h 84"/>
                  <a:gd name="T64" fmla="*/ 21 w 43"/>
                  <a:gd name="T65" fmla="*/ 80 h 84"/>
                  <a:gd name="T66" fmla="*/ 23 w 43"/>
                  <a:gd name="T67" fmla="*/ 80 h 84"/>
                  <a:gd name="T68" fmla="*/ 26 w 43"/>
                  <a:gd name="T69" fmla="*/ 80 h 84"/>
                  <a:gd name="T70" fmla="*/ 29 w 43"/>
                  <a:gd name="T71" fmla="*/ 76 h 84"/>
                  <a:gd name="T72" fmla="*/ 30 w 43"/>
                  <a:gd name="T73" fmla="*/ 76 h 84"/>
                  <a:gd name="T74" fmla="*/ 30 w 43"/>
                  <a:gd name="T75" fmla="*/ 74 h 84"/>
                  <a:gd name="T76" fmla="*/ 31 w 43"/>
                  <a:gd name="T77" fmla="*/ 70 h 84"/>
                  <a:gd name="T78" fmla="*/ 31 w 43"/>
                  <a:gd name="T79" fmla="*/ 66 h 84"/>
                  <a:gd name="T80" fmla="*/ 31 w 43"/>
                  <a:gd name="T81" fmla="*/ 64 h 84"/>
                  <a:gd name="T82" fmla="*/ 31 w 43"/>
                  <a:gd name="T83" fmla="*/ 60 h 84"/>
                  <a:gd name="T84" fmla="*/ 32 w 43"/>
                  <a:gd name="T85" fmla="*/ 57 h 84"/>
                  <a:gd name="T86" fmla="*/ 32 w 43"/>
                  <a:gd name="T87" fmla="*/ 53 h 84"/>
                  <a:gd name="T88" fmla="*/ 32 w 43"/>
                  <a:gd name="T89" fmla="*/ 49 h 84"/>
                  <a:gd name="T90" fmla="*/ 34 w 43"/>
                  <a:gd name="T91" fmla="*/ 49 h 84"/>
                  <a:gd name="T92" fmla="*/ 34 w 43"/>
                  <a:gd name="T93" fmla="*/ 49 h 84"/>
                  <a:gd name="T94" fmla="*/ 35 w 43"/>
                  <a:gd name="T95" fmla="*/ 49 h 84"/>
                  <a:gd name="T96" fmla="*/ 35 w 43"/>
                  <a:gd name="T97" fmla="*/ 49 h 84"/>
                  <a:gd name="T98" fmla="*/ 35 w 43"/>
                  <a:gd name="T99" fmla="*/ 49 h 84"/>
                  <a:gd name="T100" fmla="*/ 35 w 43"/>
                  <a:gd name="T101" fmla="*/ 49 h 84"/>
                  <a:gd name="T102" fmla="*/ 38 w 43"/>
                  <a:gd name="T103" fmla="*/ 49 h 84"/>
                  <a:gd name="T104" fmla="*/ 37 w 43"/>
                  <a:gd name="T105" fmla="*/ 53 h 84"/>
                  <a:gd name="T106" fmla="*/ 37 w 43"/>
                  <a:gd name="T107" fmla="*/ 58 h 84"/>
                  <a:gd name="T108" fmla="*/ 36 w 43"/>
                  <a:gd name="T109" fmla="*/ 62 h 84"/>
                  <a:gd name="T110" fmla="*/ 36 w 43"/>
                  <a:gd name="T111" fmla="*/ 68 h 84"/>
                  <a:gd name="T112" fmla="*/ 36 w 43"/>
                  <a:gd name="T113" fmla="*/ 70 h 84"/>
                  <a:gd name="T114" fmla="*/ 35 w 43"/>
                  <a:gd name="T115" fmla="*/ 74 h 84"/>
                  <a:gd name="T116" fmla="*/ 35 w 43"/>
                  <a:gd name="T117" fmla="*/ 76 h 84"/>
                  <a:gd name="T118" fmla="*/ 35 w 43"/>
                  <a:gd name="T119" fmla="*/ 8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" h="84">
                    <a:moveTo>
                      <a:pt x="35" y="80"/>
                    </a:moveTo>
                    <a:lnTo>
                      <a:pt x="32" y="80"/>
                    </a:lnTo>
                    <a:lnTo>
                      <a:pt x="30" y="80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4" y="82"/>
                    </a:lnTo>
                    <a:lnTo>
                      <a:pt x="22" y="82"/>
                    </a:lnTo>
                    <a:lnTo>
                      <a:pt x="20" y="84"/>
                    </a:lnTo>
                    <a:lnTo>
                      <a:pt x="19" y="84"/>
                    </a:lnTo>
                    <a:lnTo>
                      <a:pt x="14" y="84"/>
                    </a:lnTo>
                    <a:lnTo>
                      <a:pt x="10" y="82"/>
                    </a:lnTo>
                    <a:lnTo>
                      <a:pt x="6" y="78"/>
                    </a:lnTo>
                    <a:lnTo>
                      <a:pt x="4" y="74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2" y="37"/>
                    </a:lnTo>
                    <a:lnTo>
                      <a:pt x="4" y="27"/>
                    </a:lnTo>
                    <a:lnTo>
                      <a:pt x="6" y="19"/>
                    </a:lnTo>
                    <a:lnTo>
                      <a:pt x="10" y="14"/>
                    </a:lnTo>
                    <a:lnTo>
                      <a:pt x="13" y="10"/>
                    </a:lnTo>
                    <a:lnTo>
                      <a:pt x="18" y="4"/>
                    </a:lnTo>
                    <a:lnTo>
                      <a:pt x="23" y="2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9" y="4"/>
                    </a:lnTo>
                    <a:lnTo>
                      <a:pt x="40" y="8"/>
                    </a:lnTo>
                    <a:lnTo>
                      <a:pt x="43" y="8"/>
                    </a:lnTo>
                    <a:lnTo>
                      <a:pt x="43" y="10"/>
                    </a:lnTo>
                    <a:lnTo>
                      <a:pt x="43" y="12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0" y="16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2" y="6"/>
                    </a:lnTo>
                    <a:lnTo>
                      <a:pt x="19" y="8"/>
                    </a:lnTo>
                    <a:lnTo>
                      <a:pt x="15" y="10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10" y="27"/>
                    </a:lnTo>
                    <a:lnTo>
                      <a:pt x="7" y="37"/>
                    </a:lnTo>
                    <a:lnTo>
                      <a:pt x="6" y="45"/>
                    </a:lnTo>
                    <a:lnTo>
                      <a:pt x="6" y="53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7" y="70"/>
                    </a:lnTo>
                    <a:lnTo>
                      <a:pt x="10" y="74"/>
                    </a:lnTo>
                    <a:lnTo>
                      <a:pt x="12" y="78"/>
                    </a:lnTo>
                    <a:lnTo>
                      <a:pt x="15" y="80"/>
                    </a:lnTo>
                    <a:lnTo>
                      <a:pt x="20" y="80"/>
                    </a:lnTo>
                    <a:lnTo>
                      <a:pt x="21" y="80"/>
                    </a:lnTo>
                    <a:lnTo>
                      <a:pt x="22" y="80"/>
                    </a:lnTo>
                    <a:lnTo>
                      <a:pt x="23" y="80"/>
                    </a:lnTo>
                    <a:lnTo>
                      <a:pt x="24" y="80"/>
                    </a:lnTo>
                    <a:lnTo>
                      <a:pt x="26" y="80"/>
                    </a:lnTo>
                    <a:lnTo>
                      <a:pt x="28" y="78"/>
                    </a:lnTo>
                    <a:lnTo>
                      <a:pt x="29" y="76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0" y="74"/>
                    </a:lnTo>
                    <a:lnTo>
                      <a:pt x="30" y="74"/>
                    </a:lnTo>
                    <a:lnTo>
                      <a:pt x="30" y="72"/>
                    </a:lnTo>
                    <a:lnTo>
                      <a:pt x="31" y="70"/>
                    </a:lnTo>
                    <a:lnTo>
                      <a:pt x="31" y="68"/>
                    </a:lnTo>
                    <a:lnTo>
                      <a:pt x="31" y="66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1" y="62"/>
                    </a:lnTo>
                    <a:lnTo>
                      <a:pt x="31" y="60"/>
                    </a:lnTo>
                    <a:lnTo>
                      <a:pt x="32" y="58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2" y="53"/>
                    </a:lnTo>
                    <a:lnTo>
                      <a:pt x="32" y="49"/>
                    </a:lnTo>
                    <a:lnTo>
                      <a:pt x="32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7" y="49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7" y="53"/>
                    </a:lnTo>
                    <a:lnTo>
                      <a:pt x="37" y="57"/>
                    </a:lnTo>
                    <a:lnTo>
                      <a:pt x="37" y="58"/>
                    </a:lnTo>
                    <a:lnTo>
                      <a:pt x="37" y="60"/>
                    </a:lnTo>
                    <a:lnTo>
                      <a:pt x="36" y="62"/>
                    </a:lnTo>
                    <a:lnTo>
                      <a:pt x="36" y="66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5" y="74"/>
                    </a:lnTo>
                    <a:lnTo>
                      <a:pt x="35" y="74"/>
                    </a:lnTo>
                    <a:lnTo>
                      <a:pt x="35" y="76"/>
                    </a:lnTo>
                    <a:lnTo>
                      <a:pt x="35" y="78"/>
                    </a:lnTo>
                    <a:lnTo>
                      <a:pt x="35" y="80"/>
                    </a:lnTo>
                    <a:lnTo>
                      <a:pt x="35" y="8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86" name="Freeform 82"/>
              <p:cNvSpPr>
                <a:spLocks noEditPoints="1"/>
              </p:cNvSpPr>
              <p:nvPr/>
            </p:nvSpPr>
            <p:spPr bwMode="auto">
              <a:xfrm>
                <a:off x="6823" y="6137"/>
                <a:ext cx="42" cy="42"/>
              </a:xfrm>
              <a:custGeom>
                <a:avLst/>
                <a:gdLst>
                  <a:gd name="T0" fmla="*/ 21 w 42"/>
                  <a:gd name="T1" fmla="*/ 80 h 84"/>
                  <a:gd name="T2" fmla="*/ 28 w 42"/>
                  <a:gd name="T3" fmla="*/ 74 h 84"/>
                  <a:gd name="T4" fmla="*/ 33 w 42"/>
                  <a:gd name="T5" fmla="*/ 64 h 84"/>
                  <a:gd name="T6" fmla="*/ 38 w 42"/>
                  <a:gd name="T7" fmla="*/ 51 h 84"/>
                  <a:gd name="T8" fmla="*/ 39 w 42"/>
                  <a:gd name="T9" fmla="*/ 35 h 84"/>
                  <a:gd name="T10" fmla="*/ 38 w 42"/>
                  <a:gd name="T11" fmla="*/ 21 h 84"/>
                  <a:gd name="T12" fmla="*/ 34 w 42"/>
                  <a:gd name="T13" fmla="*/ 12 h 84"/>
                  <a:gd name="T14" fmla="*/ 28 w 42"/>
                  <a:gd name="T15" fmla="*/ 6 h 84"/>
                  <a:gd name="T16" fmla="*/ 21 w 42"/>
                  <a:gd name="T17" fmla="*/ 6 h 84"/>
                  <a:gd name="T18" fmla="*/ 15 w 42"/>
                  <a:gd name="T19" fmla="*/ 10 h 84"/>
                  <a:gd name="T20" fmla="*/ 10 w 42"/>
                  <a:gd name="T21" fmla="*/ 19 h 84"/>
                  <a:gd name="T22" fmla="*/ 7 w 42"/>
                  <a:gd name="T23" fmla="*/ 37 h 84"/>
                  <a:gd name="T24" fmla="*/ 5 w 42"/>
                  <a:gd name="T25" fmla="*/ 53 h 84"/>
                  <a:gd name="T26" fmla="*/ 5 w 42"/>
                  <a:gd name="T27" fmla="*/ 66 h 84"/>
                  <a:gd name="T28" fmla="*/ 8 w 42"/>
                  <a:gd name="T29" fmla="*/ 74 h 84"/>
                  <a:gd name="T30" fmla="*/ 13 w 42"/>
                  <a:gd name="T31" fmla="*/ 80 h 84"/>
                  <a:gd name="T32" fmla="*/ 18 w 42"/>
                  <a:gd name="T33" fmla="*/ 84 h 84"/>
                  <a:gd name="T34" fmla="*/ 9 w 42"/>
                  <a:gd name="T35" fmla="*/ 82 h 84"/>
                  <a:gd name="T36" fmla="*/ 3 w 42"/>
                  <a:gd name="T37" fmla="*/ 74 h 84"/>
                  <a:gd name="T38" fmla="*/ 0 w 42"/>
                  <a:gd name="T39" fmla="*/ 60 h 84"/>
                  <a:gd name="T40" fmla="*/ 0 w 42"/>
                  <a:gd name="T41" fmla="*/ 45 h 84"/>
                  <a:gd name="T42" fmla="*/ 3 w 42"/>
                  <a:gd name="T43" fmla="*/ 25 h 84"/>
                  <a:gd name="T44" fmla="*/ 9 w 42"/>
                  <a:gd name="T45" fmla="*/ 12 h 84"/>
                  <a:gd name="T46" fmla="*/ 17 w 42"/>
                  <a:gd name="T47" fmla="*/ 4 h 84"/>
                  <a:gd name="T48" fmla="*/ 26 w 42"/>
                  <a:gd name="T49" fmla="*/ 0 h 84"/>
                  <a:gd name="T50" fmla="*/ 34 w 42"/>
                  <a:gd name="T51" fmla="*/ 4 h 84"/>
                  <a:gd name="T52" fmla="*/ 39 w 42"/>
                  <a:gd name="T53" fmla="*/ 12 h 84"/>
                  <a:gd name="T54" fmla="*/ 42 w 42"/>
                  <a:gd name="T55" fmla="*/ 25 h 84"/>
                  <a:gd name="T56" fmla="*/ 42 w 42"/>
                  <a:gd name="T57" fmla="*/ 45 h 84"/>
                  <a:gd name="T58" fmla="*/ 40 w 42"/>
                  <a:gd name="T59" fmla="*/ 60 h 84"/>
                  <a:gd name="T60" fmla="*/ 35 w 42"/>
                  <a:gd name="T61" fmla="*/ 72 h 84"/>
                  <a:gd name="T62" fmla="*/ 27 w 42"/>
                  <a:gd name="T63" fmla="*/ 80 h 84"/>
                  <a:gd name="T64" fmla="*/ 18 w 42"/>
                  <a:gd name="T6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84">
                    <a:moveTo>
                      <a:pt x="18" y="80"/>
                    </a:moveTo>
                    <a:lnTo>
                      <a:pt x="21" y="80"/>
                    </a:lnTo>
                    <a:lnTo>
                      <a:pt x="25" y="78"/>
                    </a:lnTo>
                    <a:lnTo>
                      <a:pt x="28" y="74"/>
                    </a:lnTo>
                    <a:lnTo>
                      <a:pt x="31" y="70"/>
                    </a:lnTo>
                    <a:lnTo>
                      <a:pt x="33" y="64"/>
                    </a:lnTo>
                    <a:lnTo>
                      <a:pt x="35" y="58"/>
                    </a:lnTo>
                    <a:lnTo>
                      <a:pt x="38" y="51"/>
                    </a:lnTo>
                    <a:lnTo>
                      <a:pt x="39" y="43"/>
                    </a:lnTo>
                    <a:lnTo>
                      <a:pt x="39" y="35"/>
                    </a:lnTo>
                    <a:lnTo>
                      <a:pt x="39" y="27"/>
                    </a:lnTo>
                    <a:lnTo>
                      <a:pt x="38" y="21"/>
                    </a:lnTo>
                    <a:lnTo>
                      <a:pt x="36" y="16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2" y="14"/>
                    </a:lnTo>
                    <a:lnTo>
                      <a:pt x="10" y="19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5" y="45"/>
                    </a:lnTo>
                    <a:lnTo>
                      <a:pt x="5" y="53"/>
                    </a:lnTo>
                    <a:lnTo>
                      <a:pt x="5" y="60"/>
                    </a:lnTo>
                    <a:lnTo>
                      <a:pt x="5" y="66"/>
                    </a:lnTo>
                    <a:lnTo>
                      <a:pt x="7" y="70"/>
                    </a:lnTo>
                    <a:lnTo>
                      <a:pt x="8" y="74"/>
                    </a:lnTo>
                    <a:lnTo>
                      <a:pt x="11" y="78"/>
                    </a:lnTo>
                    <a:lnTo>
                      <a:pt x="13" y="80"/>
                    </a:lnTo>
                    <a:lnTo>
                      <a:pt x="18" y="80"/>
                    </a:lnTo>
                    <a:close/>
                    <a:moveTo>
                      <a:pt x="18" y="84"/>
                    </a:moveTo>
                    <a:lnTo>
                      <a:pt x="13" y="84"/>
                    </a:lnTo>
                    <a:lnTo>
                      <a:pt x="9" y="82"/>
                    </a:lnTo>
                    <a:lnTo>
                      <a:pt x="5" y="78"/>
                    </a:lnTo>
                    <a:lnTo>
                      <a:pt x="3" y="74"/>
                    </a:lnTo>
                    <a:lnTo>
                      <a:pt x="1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9" y="12"/>
                    </a:lnTo>
                    <a:lnTo>
                      <a:pt x="12" y="8"/>
                    </a:lnTo>
                    <a:lnTo>
                      <a:pt x="17" y="4"/>
                    </a:lnTo>
                    <a:lnTo>
                      <a:pt x="21" y="2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34" y="4"/>
                    </a:lnTo>
                    <a:lnTo>
                      <a:pt x="36" y="8"/>
                    </a:lnTo>
                    <a:lnTo>
                      <a:pt x="39" y="12"/>
                    </a:lnTo>
                    <a:lnTo>
                      <a:pt x="41" y="18"/>
                    </a:lnTo>
                    <a:lnTo>
                      <a:pt x="42" y="25"/>
                    </a:lnTo>
                    <a:lnTo>
                      <a:pt x="42" y="35"/>
                    </a:lnTo>
                    <a:lnTo>
                      <a:pt x="42" y="45"/>
                    </a:lnTo>
                    <a:lnTo>
                      <a:pt x="41" y="53"/>
                    </a:lnTo>
                    <a:lnTo>
                      <a:pt x="40" y="60"/>
                    </a:lnTo>
                    <a:lnTo>
                      <a:pt x="38" y="66"/>
                    </a:lnTo>
                    <a:lnTo>
                      <a:pt x="35" y="72"/>
                    </a:lnTo>
                    <a:lnTo>
                      <a:pt x="31" y="78"/>
                    </a:lnTo>
                    <a:lnTo>
                      <a:pt x="27" y="80"/>
                    </a:lnTo>
                    <a:lnTo>
                      <a:pt x="23" y="84"/>
                    </a:ln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87" name="Freeform 83"/>
              <p:cNvSpPr>
                <a:spLocks noEditPoints="1"/>
              </p:cNvSpPr>
              <p:nvPr/>
            </p:nvSpPr>
            <p:spPr bwMode="auto">
              <a:xfrm>
                <a:off x="6870" y="6138"/>
                <a:ext cx="29" cy="41"/>
              </a:xfrm>
              <a:custGeom>
                <a:avLst/>
                <a:gdLst>
                  <a:gd name="T0" fmla="*/ 9 w 29"/>
                  <a:gd name="T1" fmla="*/ 37 h 82"/>
                  <a:gd name="T2" fmla="*/ 9 w 29"/>
                  <a:gd name="T3" fmla="*/ 37 h 82"/>
                  <a:gd name="T4" fmla="*/ 11 w 29"/>
                  <a:gd name="T5" fmla="*/ 37 h 82"/>
                  <a:gd name="T6" fmla="*/ 18 w 29"/>
                  <a:gd name="T7" fmla="*/ 35 h 82"/>
                  <a:gd name="T8" fmla="*/ 23 w 29"/>
                  <a:gd name="T9" fmla="*/ 29 h 82"/>
                  <a:gd name="T10" fmla="*/ 25 w 29"/>
                  <a:gd name="T11" fmla="*/ 17 h 82"/>
                  <a:gd name="T12" fmla="*/ 23 w 29"/>
                  <a:gd name="T13" fmla="*/ 10 h 82"/>
                  <a:gd name="T14" fmla="*/ 18 w 29"/>
                  <a:gd name="T15" fmla="*/ 6 h 82"/>
                  <a:gd name="T16" fmla="*/ 16 w 29"/>
                  <a:gd name="T17" fmla="*/ 6 h 82"/>
                  <a:gd name="T18" fmla="*/ 13 w 29"/>
                  <a:gd name="T19" fmla="*/ 6 h 82"/>
                  <a:gd name="T20" fmla="*/ 11 w 29"/>
                  <a:gd name="T21" fmla="*/ 6 h 82"/>
                  <a:gd name="T22" fmla="*/ 11 w 29"/>
                  <a:gd name="T23" fmla="*/ 12 h 82"/>
                  <a:gd name="T24" fmla="*/ 11 w 29"/>
                  <a:gd name="T25" fmla="*/ 17 h 82"/>
                  <a:gd name="T26" fmla="*/ 9 w 29"/>
                  <a:gd name="T27" fmla="*/ 37 h 82"/>
                  <a:gd name="T28" fmla="*/ 0 w 29"/>
                  <a:gd name="T29" fmla="*/ 76 h 82"/>
                  <a:gd name="T30" fmla="*/ 1 w 29"/>
                  <a:gd name="T31" fmla="*/ 66 h 82"/>
                  <a:gd name="T32" fmla="*/ 3 w 29"/>
                  <a:gd name="T33" fmla="*/ 49 h 82"/>
                  <a:gd name="T34" fmla="*/ 4 w 29"/>
                  <a:gd name="T35" fmla="*/ 27 h 82"/>
                  <a:gd name="T36" fmla="*/ 7 w 29"/>
                  <a:gd name="T37" fmla="*/ 10 h 82"/>
                  <a:gd name="T38" fmla="*/ 8 w 29"/>
                  <a:gd name="T39" fmla="*/ 0 h 82"/>
                  <a:gd name="T40" fmla="*/ 8 w 29"/>
                  <a:gd name="T41" fmla="*/ 0 h 82"/>
                  <a:gd name="T42" fmla="*/ 10 w 29"/>
                  <a:gd name="T43" fmla="*/ 0 h 82"/>
                  <a:gd name="T44" fmla="*/ 11 w 29"/>
                  <a:gd name="T45" fmla="*/ 0 h 82"/>
                  <a:gd name="T46" fmla="*/ 13 w 29"/>
                  <a:gd name="T47" fmla="*/ 0 h 82"/>
                  <a:gd name="T48" fmla="*/ 16 w 29"/>
                  <a:gd name="T49" fmla="*/ 0 h 82"/>
                  <a:gd name="T50" fmla="*/ 25 w 29"/>
                  <a:gd name="T51" fmla="*/ 4 h 82"/>
                  <a:gd name="T52" fmla="*/ 28 w 29"/>
                  <a:gd name="T53" fmla="*/ 12 h 82"/>
                  <a:gd name="T54" fmla="*/ 28 w 29"/>
                  <a:gd name="T55" fmla="*/ 25 h 82"/>
                  <a:gd name="T56" fmla="*/ 25 w 29"/>
                  <a:gd name="T57" fmla="*/ 33 h 82"/>
                  <a:gd name="T58" fmla="*/ 19 w 29"/>
                  <a:gd name="T59" fmla="*/ 41 h 82"/>
                  <a:gd name="T60" fmla="*/ 21 w 29"/>
                  <a:gd name="T61" fmla="*/ 43 h 82"/>
                  <a:gd name="T62" fmla="*/ 26 w 29"/>
                  <a:gd name="T63" fmla="*/ 49 h 82"/>
                  <a:gd name="T64" fmla="*/ 26 w 29"/>
                  <a:gd name="T65" fmla="*/ 58 h 82"/>
                  <a:gd name="T66" fmla="*/ 23 w 29"/>
                  <a:gd name="T67" fmla="*/ 72 h 82"/>
                  <a:gd name="T68" fmla="*/ 16 w 29"/>
                  <a:gd name="T69" fmla="*/ 80 h 82"/>
                  <a:gd name="T70" fmla="*/ 8 w 29"/>
                  <a:gd name="T71" fmla="*/ 82 h 82"/>
                  <a:gd name="T72" fmla="*/ 5 w 29"/>
                  <a:gd name="T73" fmla="*/ 82 h 82"/>
                  <a:gd name="T74" fmla="*/ 2 w 29"/>
                  <a:gd name="T75" fmla="*/ 82 h 82"/>
                  <a:gd name="T76" fmla="*/ 2 w 29"/>
                  <a:gd name="T77" fmla="*/ 82 h 82"/>
                  <a:gd name="T78" fmla="*/ 1 w 29"/>
                  <a:gd name="T79" fmla="*/ 82 h 82"/>
                  <a:gd name="T80" fmla="*/ 0 w 29"/>
                  <a:gd name="T81" fmla="*/ 82 h 82"/>
                  <a:gd name="T82" fmla="*/ 7 w 29"/>
                  <a:gd name="T83" fmla="*/ 58 h 82"/>
                  <a:gd name="T84" fmla="*/ 5 w 29"/>
                  <a:gd name="T85" fmla="*/ 68 h 82"/>
                  <a:gd name="T86" fmla="*/ 4 w 29"/>
                  <a:gd name="T87" fmla="*/ 76 h 82"/>
                  <a:gd name="T88" fmla="*/ 5 w 29"/>
                  <a:gd name="T89" fmla="*/ 78 h 82"/>
                  <a:gd name="T90" fmla="*/ 7 w 29"/>
                  <a:gd name="T91" fmla="*/ 78 h 82"/>
                  <a:gd name="T92" fmla="*/ 8 w 29"/>
                  <a:gd name="T93" fmla="*/ 78 h 82"/>
                  <a:gd name="T94" fmla="*/ 15 w 29"/>
                  <a:gd name="T95" fmla="*/ 76 h 82"/>
                  <a:gd name="T96" fmla="*/ 20 w 29"/>
                  <a:gd name="T97" fmla="*/ 66 h 82"/>
                  <a:gd name="T98" fmla="*/ 21 w 29"/>
                  <a:gd name="T99" fmla="*/ 56 h 82"/>
                  <a:gd name="T100" fmla="*/ 20 w 29"/>
                  <a:gd name="T101" fmla="*/ 47 h 82"/>
                  <a:gd name="T102" fmla="*/ 15 w 29"/>
                  <a:gd name="T103" fmla="*/ 43 h 82"/>
                  <a:gd name="T104" fmla="*/ 10 w 29"/>
                  <a:gd name="T105" fmla="*/ 43 h 82"/>
                  <a:gd name="T106" fmla="*/ 8 w 29"/>
                  <a:gd name="T107" fmla="*/ 45 h 82"/>
                  <a:gd name="T108" fmla="*/ 8 w 29"/>
                  <a:gd name="T109" fmla="*/ 4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9" h="82">
                    <a:moveTo>
                      <a:pt x="9" y="37"/>
                    </a:move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20" y="35"/>
                    </a:lnTo>
                    <a:lnTo>
                      <a:pt x="21" y="33"/>
                    </a:lnTo>
                    <a:lnTo>
                      <a:pt x="23" y="29"/>
                    </a:lnTo>
                    <a:lnTo>
                      <a:pt x="24" y="25"/>
                    </a:lnTo>
                    <a:lnTo>
                      <a:pt x="25" y="21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4" y="12"/>
                    </a:lnTo>
                    <a:lnTo>
                      <a:pt x="23" y="10"/>
                    </a:lnTo>
                    <a:lnTo>
                      <a:pt x="21" y="8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10" y="19"/>
                    </a:lnTo>
                    <a:lnTo>
                      <a:pt x="10" y="21"/>
                    </a:lnTo>
                    <a:lnTo>
                      <a:pt x="9" y="37"/>
                    </a:lnTo>
                    <a:close/>
                    <a:moveTo>
                      <a:pt x="0" y="82"/>
                    </a:moveTo>
                    <a:lnTo>
                      <a:pt x="0" y="78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2" y="60"/>
                    </a:lnTo>
                    <a:lnTo>
                      <a:pt x="2" y="55"/>
                    </a:lnTo>
                    <a:lnTo>
                      <a:pt x="3" y="49"/>
                    </a:lnTo>
                    <a:lnTo>
                      <a:pt x="4" y="41"/>
                    </a:lnTo>
                    <a:lnTo>
                      <a:pt x="4" y="33"/>
                    </a:lnTo>
                    <a:lnTo>
                      <a:pt x="4" y="27"/>
                    </a:lnTo>
                    <a:lnTo>
                      <a:pt x="5" y="21"/>
                    </a:lnTo>
                    <a:lnTo>
                      <a:pt x="7" y="16"/>
                    </a:lnTo>
                    <a:lnTo>
                      <a:pt x="7" y="10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9" y="16"/>
                    </a:lnTo>
                    <a:lnTo>
                      <a:pt x="29" y="21"/>
                    </a:lnTo>
                    <a:lnTo>
                      <a:pt x="28" y="25"/>
                    </a:lnTo>
                    <a:lnTo>
                      <a:pt x="27" y="27"/>
                    </a:lnTo>
                    <a:lnTo>
                      <a:pt x="26" y="31"/>
                    </a:lnTo>
                    <a:lnTo>
                      <a:pt x="25" y="33"/>
                    </a:lnTo>
                    <a:lnTo>
                      <a:pt x="23" y="35"/>
                    </a:lnTo>
                    <a:lnTo>
                      <a:pt x="21" y="37"/>
                    </a:lnTo>
                    <a:lnTo>
                      <a:pt x="19" y="41"/>
                    </a:lnTo>
                    <a:lnTo>
                      <a:pt x="17" y="41"/>
                    </a:lnTo>
                    <a:lnTo>
                      <a:pt x="20" y="41"/>
                    </a:lnTo>
                    <a:lnTo>
                      <a:pt x="21" y="43"/>
                    </a:lnTo>
                    <a:lnTo>
                      <a:pt x="24" y="45"/>
                    </a:lnTo>
                    <a:lnTo>
                      <a:pt x="25" y="45"/>
                    </a:lnTo>
                    <a:lnTo>
                      <a:pt x="26" y="49"/>
                    </a:lnTo>
                    <a:lnTo>
                      <a:pt x="26" y="51"/>
                    </a:lnTo>
                    <a:lnTo>
                      <a:pt x="26" y="55"/>
                    </a:lnTo>
                    <a:lnTo>
                      <a:pt x="26" y="58"/>
                    </a:lnTo>
                    <a:lnTo>
                      <a:pt x="26" y="64"/>
                    </a:lnTo>
                    <a:lnTo>
                      <a:pt x="25" y="68"/>
                    </a:lnTo>
                    <a:lnTo>
                      <a:pt x="23" y="72"/>
                    </a:lnTo>
                    <a:lnTo>
                      <a:pt x="20" y="76"/>
                    </a:lnTo>
                    <a:lnTo>
                      <a:pt x="18" y="78"/>
                    </a:lnTo>
                    <a:lnTo>
                      <a:pt x="16" y="80"/>
                    </a:lnTo>
                    <a:lnTo>
                      <a:pt x="12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  <a:moveTo>
                      <a:pt x="8" y="43"/>
                    </a:moveTo>
                    <a:lnTo>
                      <a:pt x="7" y="55"/>
                    </a:lnTo>
                    <a:lnTo>
                      <a:pt x="7" y="58"/>
                    </a:lnTo>
                    <a:lnTo>
                      <a:pt x="7" y="60"/>
                    </a:lnTo>
                    <a:lnTo>
                      <a:pt x="5" y="64"/>
                    </a:lnTo>
                    <a:lnTo>
                      <a:pt x="5" y="68"/>
                    </a:lnTo>
                    <a:lnTo>
                      <a:pt x="5" y="70"/>
                    </a:lnTo>
                    <a:lnTo>
                      <a:pt x="5" y="74"/>
                    </a:lnTo>
                    <a:lnTo>
                      <a:pt x="4" y="76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8" y="78"/>
                    </a:lnTo>
                    <a:lnTo>
                      <a:pt x="8" y="78"/>
                    </a:lnTo>
                    <a:lnTo>
                      <a:pt x="10" y="78"/>
                    </a:lnTo>
                    <a:lnTo>
                      <a:pt x="12" y="76"/>
                    </a:lnTo>
                    <a:lnTo>
                      <a:pt x="15" y="76"/>
                    </a:lnTo>
                    <a:lnTo>
                      <a:pt x="17" y="74"/>
                    </a:lnTo>
                    <a:lnTo>
                      <a:pt x="18" y="70"/>
                    </a:lnTo>
                    <a:lnTo>
                      <a:pt x="20" y="66"/>
                    </a:lnTo>
                    <a:lnTo>
                      <a:pt x="21" y="64"/>
                    </a:lnTo>
                    <a:lnTo>
                      <a:pt x="21" y="60"/>
                    </a:lnTo>
                    <a:lnTo>
                      <a:pt x="21" y="56"/>
                    </a:lnTo>
                    <a:lnTo>
                      <a:pt x="21" y="53"/>
                    </a:lnTo>
                    <a:lnTo>
                      <a:pt x="21" y="49"/>
                    </a:lnTo>
                    <a:lnTo>
                      <a:pt x="20" y="47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0" y="43"/>
                    </a:lnTo>
                    <a:lnTo>
                      <a:pt x="9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3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88" name="Freeform 84"/>
              <p:cNvSpPr>
                <a:spLocks/>
              </p:cNvSpPr>
              <p:nvPr/>
            </p:nvSpPr>
            <p:spPr bwMode="auto">
              <a:xfrm>
                <a:off x="6905" y="6138"/>
                <a:ext cx="13" cy="41"/>
              </a:xfrm>
              <a:custGeom>
                <a:avLst/>
                <a:gdLst>
                  <a:gd name="T0" fmla="*/ 0 w 13"/>
                  <a:gd name="T1" fmla="*/ 78 h 82"/>
                  <a:gd name="T2" fmla="*/ 0 w 13"/>
                  <a:gd name="T3" fmla="*/ 72 h 82"/>
                  <a:gd name="T4" fmla="*/ 1 w 13"/>
                  <a:gd name="T5" fmla="*/ 66 h 82"/>
                  <a:gd name="T6" fmla="*/ 2 w 13"/>
                  <a:gd name="T7" fmla="*/ 56 h 82"/>
                  <a:gd name="T8" fmla="*/ 4 w 13"/>
                  <a:gd name="T9" fmla="*/ 43 h 82"/>
                  <a:gd name="T10" fmla="*/ 5 w 13"/>
                  <a:gd name="T11" fmla="*/ 25 h 82"/>
                  <a:gd name="T12" fmla="*/ 6 w 13"/>
                  <a:gd name="T13" fmla="*/ 16 h 82"/>
                  <a:gd name="T14" fmla="*/ 7 w 13"/>
                  <a:gd name="T15" fmla="*/ 8 h 82"/>
                  <a:gd name="T16" fmla="*/ 8 w 13"/>
                  <a:gd name="T17" fmla="*/ 0 h 82"/>
                  <a:gd name="T18" fmla="*/ 8 w 13"/>
                  <a:gd name="T19" fmla="*/ 0 h 82"/>
                  <a:gd name="T20" fmla="*/ 8 w 13"/>
                  <a:gd name="T21" fmla="*/ 0 h 82"/>
                  <a:gd name="T22" fmla="*/ 9 w 13"/>
                  <a:gd name="T23" fmla="*/ 0 h 82"/>
                  <a:gd name="T24" fmla="*/ 9 w 13"/>
                  <a:gd name="T25" fmla="*/ 0 h 82"/>
                  <a:gd name="T26" fmla="*/ 10 w 13"/>
                  <a:gd name="T27" fmla="*/ 0 h 82"/>
                  <a:gd name="T28" fmla="*/ 10 w 13"/>
                  <a:gd name="T29" fmla="*/ 0 h 82"/>
                  <a:gd name="T30" fmla="*/ 12 w 13"/>
                  <a:gd name="T31" fmla="*/ 0 h 82"/>
                  <a:gd name="T32" fmla="*/ 13 w 13"/>
                  <a:gd name="T33" fmla="*/ 0 h 82"/>
                  <a:gd name="T34" fmla="*/ 13 w 13"/>
                  <a:gd name="T35" fmla="*/ 6 h 82"/>
                  <a:gd name="T36" fmla="*/ 12 w 13"/>
                  <a:gd name="T37" fmla="*/ 10 h 82"/>
                  <a:gd name="T38" fmla="*/ 12 w 13"/>
                  <a:gd name="T39" fmla="*/ 17 h 82"/>
                  <a:gd name="T40" fmla="*/ 10 w 13"/>
                  <a:gd name="T41" fmla="*/ 25 h 82"/>
                  <a:gd name="T42" fmla="*/ 7 w 13"/>
                  <a:gd name="T43" fmla="*/ 62 h 82"/>
                  <a:gd name="T44" fmla="*/ 6 w 13"/>
                  <a:gd name="T45" fmla="*/ 68 h 82"/>
                  <a:gd name="T46" fmla="*/ 6 w 13"/>
                  <a:gd name="T47" fmla="*/ 74 h 82"/>
                  <a:gd name="T48" fmla="*/ 5 w 13"/>
                  <a:gd name="T49" fmla="*/ 80 h 82"/>
                  <a:gd name="T50" fmla="*/ 5 w 13"/>
                  <a:gd name="T51" fmla="*/ 82 h 82"/>
                  <a:gd name="T52" fmla="*/ 5 w 13"/>
                  <a:gd name="T53" fmla="*/ 82 h 82"/>
                  <a:gd name="T54" fmla="*/ 4 w 13"/>
                  <a:gd name="T55" fmla="*/ 82 h 82"/>
                  <a:gd name="T56" fmla="*/ 2 w 13"/>
                  <a:gd name="T57" fmla="*/ 82 h 82"/>
                  <a:gd name="T58" fmla="*/ 1 w 13"/>
                  <a:gd name="T59" fmla="*/ 82 h 82"/>
                  <a:gd name="T60" fmla="*/ 1 w 13"/>
                  <a:gd name="T61" fmla="*/ 82 h 82"/>
                  <a:gd name="T62" fmla="*/ 0 w 13"/>
                  <a:gd name="T63" fmla="*/ 82 h 82"/>
                  <a:gd name="T64" fmla="*/ 0 w 13"/>
                  <a:gd name="T65" fmla="*/ 82 h 82"/>
                  <a:gd name="T66" fmla="*/ 0 w 13"/>
                  <a:gd name="T6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82">
                    <a:moveTo>
                      <a:pt x="0" y="82"/>
                    </a:moveTo>
                    <a:lnTo>
                      <a:pt x="0" y="78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2" y="62"/>
                    </a:lnTo>
                    <a:lnTo>
                      <a:pt x="2" y="56"/>
                    </a:lnTo>
                    <a:lnTo>
                      <a:pt x="2" y="53"/>
                    </a:lnTo>
                    <a:lnTo>
                      <a:pt x="4" y="43"/>
                    </a:lnTo>
                    <a:lnTo>
                      <a:pt x="5" y="35"/>
                    </a:lnTo>
                    <a:lnTo>
                      <a:pt x="5" y="25"/>
                    </a:lnTo>
                    <a:lnTo>
                      <a:pt x="6" y="19"/>
                    </a:lnTo>
                    <a:lnTo>
                      <a:pt x="6" y="16"/>
                    </a:lnTo>
                    <a:lnTo>
                      <a:pt x="7" y="12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8" y="43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6" y="72"/>
                    </a:lnTo>
                    <a:lnTo>
                      <a:pt x="6" y="74"/>
                    </a:lnTo>
                    <a:lnTo>
                      <a:pt x="5" y="76"/>
                    </a:lnTo>
                    <a:lnTo>
                      <a:pt x="5" y="80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89" name="Freeform 85"/>
              <p:cNvSpPr>
                <a:spLocks/>
              </p:cNvSpPr>
              <p:nvPr/>
            </p:nvSpPr>
            <p:spPr bwMode="auto">
              <a:xfrm>
                <a:off x="6921" y="6138"/>
                <a:ext cx="28" cy="41"/>
              </a:xfrm>
              <a:custGeom>
                <a:avLst/>
                <a:gdLst>
                  <a:gd name="T0" fmla="*/ 1 w 28"/>
                  <a:gd name="T1" fmla="*/ 74 h 82"/>
                  <a:gd name="T2" fmla="*/ 2 w 28"/>
                  <a:gd name="T3" fmla="*/ 60 h 82"/>
                  <a:gd name="T4" fmla="*/ 4 w 28"/>
                  <a:gd name="T5" fmla="*/ 43 h 82"/>
                  <a:gd name="T6" fmla="*/ 6 w 28"/>
                  <a:gd name="T7" fmla="*/ 25 h 82"/>
                  <a:gd name="T8" fmla="*/ 7 w 28"/>
                  <a:gd name="T9" fmla="*/ 10 h 82"/>
                  <a:gd name="T10" fmla="*/ 8 w 28"/>
                  <a:gd name="T11" fmla="*/ 0 h 82"/>
                  <a:gd name="T12" fmla="*/ 9 w 28"/>
                  <a:gd name="T13" fmla="*/ 0 h 82"/>
                  <a:gd name="T14" fmla="*/ 13 w 28"/>
                  <a:gd name="T15" fmla="*/ 0 h 82"/>
                  <a:gd name="T16" fmla="*/ 17 w 28"/>
                  <a:gd name="T17" fmla="*/ 0 h 82"/>
                  <a:gd name="T18" fmla="*/ 22 w 28"/>
                  <a:gd name="T19" fmla="*/ 0 h 82"/>
                  <a:gd name="T20" fmla="*/ 28 w 28"/>
                  <a:gd name="T21" fmla="*/ 0 h 82"/>
                  <a:gd name="T22" fmla="*/ 28 w 28"/>
                  <a:gd name="T23" fmla="*/ 4 h 82"/>
                  <a:gd name="T24" fmla="*/ 28 w 28"/>
                  <a:gd name="T25" fmla="*/ 4 h 82"/>
                  <a:gd name="T26" fmla="*/ 27 w 28"/>
                  <a:gd name="T27" fmla="*/ 6 h 82"/>
                  <a:gd name="T28" fmla="*/ 27 w 28"/>
                  <a:gd name="T29" fmla="*/ 6 h 82"/>
                  <a:gd name="T30" fmla="*/ 28 w 28"/>
                  <a:gd name="T31" fmla="*/ 6 h 82"/>
                  <a:gd name="T32" fmla="*/ 24 w 28"/>
                  <a:gd name="T33" fmla="*/ 6 h 82"/>
                  <a:gd name="T34" fmla="*/ 19 w 28"/>
                  <a:gd name="T35" fmla="*/ 6 h 82"/>
                  <a:gd name="T36" fmla="*/ 13 w 28"/>
                  <a:gd name="T37" fmla="*/ 6 h 82"/>
                  <a:gd name="T38" fmla="*/ 12 w 28"/>
                  <a:gd name="T39" fmla="*/ 12 h 82"/>
                  <a:gd name="T40" fmla="*/ 11 w 28"/>
                  <a:gd name="T41" fmla="*/ 23 h 82"/>
                  <a:gd name="T42" fmla="*/ 9 w 28"/>
                  <a:gd name="T43" fmla="*/ 33 h 82"/>
                  <a:gd name="T44" fmla="*/ 12 w 28"/>
                  <a:gd name="T45" fmla="*/ 35 h 82"/>
                  <a:gd name="T46" fmla="*/ 15 w 28"/>
                  <a:gd name="T47" fmla="*/ 35 h 82"/>
                  <a:gd name="T48" fmla="*/ 21 w 28"/>
                  <a:gd name="T49" fmla="*/ 35 h 82"/>
                  <a:gd name="T50" fmla="*/ 23 w 28"/>
                  <a:gd name="T51" fmla="*/ 35 h 82"/>
                  <a:gd name="T52" fmla="*/ 22 w 28"/>
                  <a:gd name="T53" fmla="*/ 37 h 82"/>
                  <a:gd name="T54" fmla="*/ 22 w 28"/>
                  <a:gd name="T55" fmla="*/ 41 h 82"/>
                  <a:gd name="T56" fmla="*/ 22 w 28"/>
                  <a:gd name="T57" fmla="*/ 41 h 82"/>
                  <a:gd name="T58" fmla="*/ 22 w 28"/>
                  <a:gd name="T59" fmla="*/ 41 h 82"/>
                  <a:gd name="T60" fmla="*/ 21 w 28"/>
                  <a:gd name="T61" fmla="*/ 43 h 82"/>
                  <a:gd name="T62" fmla="*/ 19 w 28"/>
                  <a:gd name="T63" fmla="*/ 43 h 82"/>
                  <a:gd name="T64" fmla="*/ 13 w 28"/>
                  <a:gd name="T65" fmla="*/ 43 h 82"/>
                  <a:gd name="T66" fmla="*/ 8 w 28"/>
                  <a:gd name="T67" fmla="*/ 47 h 82"/>
                  <a:gd name="T68" fmla="*/ 7 w 28"/>
                  <a:gd name="T69" fmla="*/ 60 h 82"/>
                  <a:gd name="T70" fmla="*/ 6 w 28"/>
                  <a:gd name="T71" fmla="*/ 70 h 82"/>
                  <a:gd name="T72" fmla="*/ 6 w 28"/>
                  <a:gd name="T73" fmla="*/ 76 h 82"/>
                  <a:gd name="T74" fmla="*/ 11 w 28"/>
                  <a:gd name="T75" fmla="*/ 76 h 82"/>
                  <a:gd name="T76" fmla="*/ 16 w 28"/>
                  <a:gd name="T77" fmla="*/ 76 h 82"/>
                  <a:gd name="T78" fmla="*/ 21 w 28"/>
                  <a:gd name="T79" fmla="*/ 76 h 82"/>
                  <a:gd name="T80" fmla="*/ 20 w 28"/>
                  <a:gd name="T81" fmla="*/ 78 h 82"/>
                  <a:gd name="T82" fmla="*/ 20 w 28"/>
                  <a:gd name="T83" fmla="*/ 80 h 82"/>
                  <a:gd name="T84" fmla="*/ 20 w 28"/>
                  <a:gd name="T85" fmla="*/ 80 h 82"/>
                  <a:gd name="T86" fmla="*/ 20 w 28"/>
                  <a:gd name="T87" fmla="*/ 80 h 82"/>
                  <a:gd name="T88" fmla="*/ 20 w 28"/>
                  <a:gd name="T89" fmla="*/ 82 h 82"/>
                  <a:gd name="T90" fmla="*/ 17 w 28"/>
                  <a:gd name="T91" fmla="*/ 82 h 82"/>
                  <a:gd name="T92" fmla="*/ 13 w 28"/>
                  <a:gd name="T93" fmla="*/ 82 h 82"/>
                  <a:gd name="T94" fmla="*/ 8 w 28"/>
                  <a:gd name="T95" fmla="*/ 82 h 82"/>
                  <a:gd name="T96" fmla="*/ 4 w 28"/>
                  <a:gd name="T97" fmla="*/ 82 h 82"/>
                  <a:gd name="T98" fmla="*/ 0 w 28"/>
                  <a:gd name="T9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" h="82"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2" y="60"/>
                    </a:lnTo>
                    <a:lnTo>
                      <a:pt x="2" y="55"/>
                    </a:lnTo>
                    <a:lnTo>
                      <a:pt x="4" y="49"/>
                    </a:lnTo>
                    <a:lnTo>
                      <a:pt x="4" y="43"/>
                    </a:lnTo>
                    <a:lnTo>
                      <a:pt x="5" y="37"/>
                    </a:lnTo>
                    <a:lnTo>
                      <a:pt x="5" y="31"/>
                    </a:lnTo>
                    <a:lnTo>
                      <a:pt x="6" y="25"/>
                    </a:lnTo>
                    <a:lnTo>
                      <a:pt x="6" y="19"/>
                    </a:lnTo>
                    <a:lnTo>
                      <a:pt x="7" y="14"/>
                    </a:lnTo>
                    <a:lnTo>
                      <a:pt x="7" y="10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1" y="19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4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9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8" y="43"/>
                    </a:lnTo>
                    <a:lnTo>
                      <a:pt x="8" y="47"/>
                    </a:lnTo>
                    <a:lnTo>
                      <a:pt x="7" y="53"/>
                    </a:lnTo>
                    <a:lnTo>
                      <a:pt x="7" y="56"/>
                    </a:lnTo>
                    <a:lnTo>
                      <a:pt x="7" y="60"/>
                    </a:lnTo>
                    <a:lnTo>
                      <a:pt x="6" y="64"/>
                    </a:lnTo>
                    <a:lnTo>
                      <a:pt x="6" y="66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5" y="76"/>
                    </a:lnTo>
                    <a:lnTo>
                      <a:pt x="6" y="76"/>
                    </a:lnTo>
                    <a:lnTo>
                      <a:pt x="7" y="76"/>
                    </a:lnTo>
                    <a:lnTo>
                      <a:pt x="9" y="76"/>
                    </a:lnTo>
                    <a:lnTo>
                      <a:pt x="11" y="76"/>
                    </a:lnTo>
                    <a:lnTo>
                      <a:pt x="13" y="76"/>
                    </a:lnTo>
                    <a:lnTo>
                      <a:pt x="14" y="76"/>
                    </a:lnTo>
                    <a:lnTo>
                      <a:pt x="16" y="76"/>
                    </a:lnTo>
                    <a:lnTo>
                      <a:pt x="19" y="76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7" y="82"/>
                    </a:lnTo>
                    <a:lnTo>
                      <a:pt x="16" y="82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2" y="82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90" name="Freeform 86"/>
              <p:cNvSpPr>
                <a:spLocks noEditPoints="1"/>
              </p:cNvSpPr>
              <p:nvPr/>
            </p:nvSpPr>
            <p:spPr bwMode="auto">
              <a:xfrm>
                <a:off x="6950" y="6138"/>
                <a:ext cx="30" cy="41"/>
              </a:xfrm>
              <a:custGeom>
                <a:avLst/>
                <a:gdLst>
                  <a:gd name="T0" fmla="*/ 9 w 30"/>
                  <a:gd name="T1" fmla="*/ 37 h 82"/>
                  <a:gd name="T2" fmla="*/ 9 w 30"/>
                  <a:gd name="T3" fmla="*/ 37 h 82"/>
                  <a:gd name="T4" fmla="*/ 10 w 30"/>
                  <a:gd name="T5" fmla="*/ 37 h 82"/>
                  <a:gd name="T6" fmla="*/ 18 w 30"/>
                  <a:gd name="T7" fmla="*/ 35 h 82"/>
                  <a:gd name="T8" fmla="*/ 24 w 30"/>
                  <a:gd name="T9" fmla="*/ 29 h 82"/>
                  <a:gd name="T10" fmla="*/ 25 w 30"/>
                  <a:gd name="T11" fmla="*/ 17 h 82"/>
                  <a:gd name="T12" fmla="*/ 24 w 30"/>
                  <a:gd name="T13" fmla="*/ 10 h 82"/>
                  <a:gd name="T14" fmla="*/ 18 w 30"/>
                  <a:gd name="T15" fmla="*/ 6 h 82"/>
                  <a:gd name="T16" fmla="*/ 15 w 30"/>
                  <a:gd name="T17" fmla="*/ 6 h 82"/>
                  <a:gd name="T18" fmla="*/ 12 w 30"/>
                  <a:gd name="T19" fmla="*/ 6 h 82"/>
                  <a:gd name="T20" fmla="*/ 11 w 30"/>
                  <a:gd name="T21" fmla="*/ 6 h 82"/>
                  <a:gd name="T22" fmla="*/ 11 w 30"/>
                  <a:gd name="T23" fmla="*/ 10 h 82"/>
                  <a:gd name="T24" fmla="*/ 11 w 30"/>
                  <a:gd name="T25" fmla="*/ 14 h 82"/>
                  <a:gd name="T26" fmla="*/ 10 w 30"/>
                  <a:gd name="T27" fmla="*/ 23 h 82"/>
                  <a:gd name="T28" fmla="*/ 0 w 30"/>
                  <a:gd name="T29" fmla="*/ 78 h 82"/>
                  <a:gd name="T30" fmla="*/ 1 w 30"/>
                  <a:gd name="T31" fmla="*/ 68 h 82"/>
                  <a:gd name="T32" fmla="*/ 2 w 30"/>
                  <a:gd name="T33" fmla="*/ 51 h 82"/>
                  <a:gd name="T34" fmla="*/ 4 w 30"/>
                  <a:gd name="T35" fmla="*/ 29 h 82"/>
                  <a:gd name="T36" fmla="*/ 7 w 30"/>
                  <a:gd name="T37" fmla="*/ 14 h 82"/>
                  <a:gd name="T38" fmla="*/ 7 w 30"/>
                  <a:gd name="T39" fmla="*/ 0 h 82"/>
                  <a:gd name="T40" fmla="*/ 8 w 30"/>
                  <a:gd name="T41" fmla="*/ 0 h 82"/>
                  <a:gd name="T42" fmla="*/ 9 w 30"/>
                  <a:gd name="T43" fmla="*/ 0 h 82"/>
                  <a:gd name="T44" fmla="*/ 10 w 30"/>
                  <a:gd name="T45" fmla="*/ 0 h 82"/>
                  <a:gd name="T46" fmla="*/ 14 w 30"/>
                  <a:gd name="T47" fmla="*/ 0 h 82"/>
                  <a:gd name="T48" fmla="*/ 18 w 30"/>
                  <a:gd name="T49" fmla="*/ 0 h 82"/>
                  <a:gd name="T50" fmla="*/ 24 w 30"/>
                  <a:gd name="T51" fmla="*/ 2 h 82"/>
                  <a:gd name="T52" fmla="*/ 28 w 30"/>
                  <a:gd name="T53" fmla="*/ 10 h 82"/>
                  <a:gd name="T54" fmla="*/ 30 w 30"/>
                  <a:gd name="T55" fmla="*/ 21 h 82"/>
                  <a:gd name="T56" fmla="*/ 27 w 30"/>
                  <a:gd name="T57" fmla="*/ 31 h 82"/>
                  <a:gd name="T58" fmla="*/ 22 w 30"/>
                  <a:gd name="T59" fmla="*/ 39 h 82"/>
                  <a:gd name="T60" fmla="*/ 17 w 30"/>
                  <a:gd name="T61" fmla="*/ 49 h 82"/>
                  <a:gd name="T62" fmla="*/ 27 w 30"/>
                  <a:gd name="T63" fmla="*/ 80 h 82"/>
                  <a:gd name="T64" fmla="*/ 28 w 30"/>
                  <a:gd name="T65" fmla="*/ 82 h 82"/>
                  <a:gd name="T66" fmla="*/ 27 w 30"/>
                  <a:gd name="T67" fmla="*/ 82 h 82"/>
                  <a:gd name="T68" fmla="*/ 26 w 30"/>
                  <a:gd name="T69" fmla="*/ 82 h 82"/>
                  <a:gd name="T70" fmla="*/ 24 w 30"/>
                  <a:gd name="T71" fmla="*/ 82 h 82"/>
                  <a:gd name="T72" fmla="*/ 24 w 30"/>
                  <a:gd name="T73" fmla="*/ 82 h 82"/>
                  <a:gd name="T74" fmla="*/ 23 w 30"/>
                  <a:gd name="T75" fmla="*/ 82 h 82"/>
                  <a:gd name="T76" fmla="*/ 20 w 30"/>
                  <a:gd name="T77" fmla="*/ 80 h 82"/>
                  <a:gd name="T78" fmla="*/ 18 w 30"/>
                  <a:gd name="T79" fmla="*/ 72 h 82"/>
                  <a:gd name="T80" fmla="*/ 16 w 30"/>
                  <a:gd name="T81" fmla="*/ 64 h 82"/>
                  <a:gd name="T82" fmla="*/ 10 w 30"/>
                  <a:gd name="T83" fmla="*/ 45 h 82"/>
                  <a:gd name="T84" fmla="*/ 10 w 30"/>
                  <a:gd name="T85" fmla="*/ 45 h 82"/>
                  <a:gd name="T86" fmla="*/ 9 w 30"/>
                  <a:gd name="T87" fmla="*/ 43 h 82"/>
                  <a:gd name="T88" fmla="*/ 9 w 30"/>
                  <a:gd name="T89" fmla="*/ 43 h 82"/>
                  <a:gd name="T90" fmla="*/ 8 w 30"/>
                  <a:gd name="T91" fmla="*/ 45 h 82"/>
                  <a:gd name="T92" fmla="*/ 8 w 30"/>
                  <a:gd name="T93" fmla="*/ 45 h 82"/>
                  <a:gd name="T94" fmla="*/ 6 w 30"/>
                  <a:gd name="T95" fmla="*/ 68 h 82"/>
                  <a:gd name="T96" fmla="*/ 4 w 30"/>
                  <a:gd name="T97" fmla="*/ 74 h 82"/>
                  <a:gd name="T98" fmla="*/ 3 w 30"/>
                  <a:gd name="T99" fmla="*/ 82 h 82"/>
                  <a:gd name="T100" fmla="*/ 3 w 30"/>
                  <a:gd name="T101" fmla="*/ 82 h 82"/>
                  <a:gd name="T102" fmla="*/ 2 w 30"/>
                  <a:gd name="T103" fmla="*/ 82 h 82"/>
                  <a:gd name="T104" fmla="*/ 1 w 30"/>
                  <a:gd name="T105" fmla="*/ 82 h 82"/>
                  <a:gd name="T106" fmla="*/ 0 w 30"/>
                  <a:gd name="T107" fmla="*/ 82 h 82"/>
                  <a:gd name="T108" fmla="*/ 0 w 30"/>
                  <a:gd name="T10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" h="82">
                    <a:moveTo>
                      <a:pt x="9" y="37"/>
                    </a:move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4" y="37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20" y="35"/>
                    </a:lnTo>
                    <a:lnTo>
                      <a:pt x="22" y="33"/>
                    </a:lnTo>
                    <a:lnTo>
                      <a:pt x="24" y="29"/>
                    </a:lnTo>
                    <a:lnTo>
                      <a:pt x="25" y="25"/>
                    </a:lnTo>
                    <a:lnTo>
                      <a:pt x="25" y="21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5" y="12"/>
                    </a:lnTo>
                    <a:lnTo>
                      <a:pt x="24" y="10"/>
                    </a:lnTo>
                    <a:lnTo>
                      <a:pt x="23" y="8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1" y="16"/>
                    </a:lnTo>
                    <a:lnTo>
                      <a:pt x="10" y="17"/>
                    </a:lnTo>
                    <a:lnTo>
                      <a:pt x="10" y="23"/>
                    </a:lnTo>
                    <a:lnTo>
                      <a:pt x="9" y="37"/>
                    </a:lnTo>
                    <a:close/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68"/>
                    </a:lnTo>
                    <a:lnTo>
                      <a:pt x="1" y="64"/>
                    </a:lnTo>
                    <a:lnTo>
                      <a:pt x="2" y="58"/>
                    </a:lnTo>
                    <a:lnTo>
                      <a:pt x="2" y="51"/>
                    </a:lnTo>
                    <a:lnTo>
                      <a:pt x="3" y="43"/>
                    </a:lnTo>
                    <a:lnTo>
                      <a:pt x="4" y="35"/>
                    </a:lnTo>
                    <a:lnTo>
                      <a:pt x="4" y="29"/>
                    </a:lnTo>
                    <a:lnTo>
                      <a:pt x="6" y="23"/>
                    </a:lnTo>
                    <a:lnTo>
                      <a:pt x="6" y="17"/>
                    </a:lnTo>
                    <a:lnTo>
                      <a:pt x="7" y="14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8" y="10"/>
                    </a:lnTo>
                    <a:lnTo>
                      <a:pt x="30" y="14"/>
                    </a:lnTo>
                    <a:lnTo>
                      <a:pt x="30" y="17"/>
                    </a:lnTo>
                    <a:lnTo>
                      <a:pt x="30" y="21"/>
                    </a:lnTo>
                    <a:lnTo>
                      <a:pt x="30" y="25"/>
                    </a:lnTo>
                    <a:lnTo>
                      <a:pt x="28" y="27"/>
                    </a:lnTo>
                    <a:lnTo>
                      <a:pt x="27" y="31"/>
                    </a:lnTo>
                    <a:lnTo>
                      <a:pt x="26" y="35"/>
                    </a:lnTo>
                    <a:lnTo>
                      <a:pt x="24" y="37"/>
                    </a:lnTo>
                    <a:lnTo>
                      <a:pt x="22" y="39"/>
                    </a:lnTo>
                    <a:lnTo>
                      <a:pt x="19" y="43"/>
                    </a:lnTo>
                    <a:lnTo>
                      <a:pt x="16" y="43"/>
                    </a:lnTo>
                    <a:lnTo>
                      <a:pt x="17" y="49"/>
                    </a:lnTo>
                    <a:lnTo>
                      <a:pt x="20" y="56"/>
                    </a:lnTo>
                    <a:lnTo>
                      <a:pt x="23" y="68"/>
                    </a:lnTo>
                    <a:lnTo>
                      <a:pt x="27" y="80"/>
                    </a:lnTo>
                    <a:lnTo>
                      <a:pt x="27" y="80"/>
                    </a:lnTo>
                    <a:lnTo>
                      <a:pt x="28" y="80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7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5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3" y="82"/>
                    </a:lnTo>
                    <a:lnTo>
                      <a:pt x="22" y="82"/>
                    </a:lnTo>
                    <a:lnTo>
                      <a:pt x="22" y="82"/>
                    </a:lnTo>
                    <a:lnTo>
                      <a:pt x="20" y="80"/>
                    </a:lnTo>
                    <a:lnTo>
                      <a:pt x="19" y="76"/>
                    </a:lnTo>
                    <a:lnTo>
                      <a:pt x="18" y="74"/>
                    </a:lnTo>
                    <a:lnTo>
                      <a:pt x="18" y="72"/>
                    </a:lnTo>
                    <a:lnTo>
                      <a:pt x="17" y="70"/>
                    </a:lnTo>
                    <a:lnTo>
                      <a:pt x="17" y="66"/>
                    </a:lnTo>
                    <a:lnTo>
                      <a:pt x="16" y="64"/>
                    </a:lnTo>
                    <a:lnTo>
                      <a:pt x="16" y="62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6" y="64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4" y="74"/>
                    </a:lnTo>
                    <a:lnTo>
                      <a:pt x="4" y="78"/>
                    </a:lnTo>
                    <a:lnTo>
                      <a:pt x="3" y="80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91" name="Freeform 87"/>
              <p:cNvSpPr>
                <a:spLocks/>
              </p:cNvSpPr>
              <p:nvPr/>
            </p:nvSpPr>
            <p:spPr bwMode="auto">
              <a:xfrm>
                <a:off x="6984" y="6137"/>
                <a:ext cx="40" cy="42"/>
              </a:xfrm>
              <a:custGeom>
                <a:avLst/>
                <a:gdLst>
                  <a:gd name="T0" fmla="*/ 1 w 40"/>
                  <a:gd name="T1" fmla="*/ 76 h 84"/>
                  <a:gd name="T2" fmla="*/ 2 w 40"/>
                  <a:gd name="T3" fmla="*/ 58 h 84"/>
                  <a:gd name="T4" fmla="*/ 5 w 40"/>
                  <a:gd name="T5" fmla="*/ 41 h 84"/>
                  <a:gd name="T6" fmla="*/ 6 w 40"/>
                  <a:gd name="T7" fmla="*/ 23 h 84"/>
                  <a:gd name="T8" fmla="*/ 8 w 40"/>
                  <a:gd name="T9" fmla="*/ 0 h 84"/>
                  <a:gd name="T10" fmla="*/ 12 w 40"/>
                  <a:gd name="T11" fmla="*/ 8 h 84"/>
                  <a:gd name="T12" fmla="*/ 16 w 40"/>
                  <a:gd name="T13" fmla="*/ 23 h 84"/>
                  <a:gd name="T14" fmla="*/ 22 w 40"/>
                  <a:gd name="T15" fmla="*/ 39 h 84"/>
                  <a:gd name="T16" fmla="*/ 29 w 40"/>
                  <a:gd name="T17" fmla="*/ 57 h 84"/>
                  <a:gd name="T18" fmla="*/ 32 w 40"/>
                  <a:gd name="T19" fmla="*/ 64 h 84"/>
                  <a:gd name="T20" fmla="*/ 32 w 40"/>
                  <a:gd name="T21" fmla="*/ 62 h 84"/>
                  <a:gd name="T22" fmla="*/ 32 w 40"/>
                  <a:gd name="T23" fmla="*/ 60 h 84"/>
                  <a:gd name="T24" fmla="*/ 32 w 40"/>
                  <a:gd name="T25" fmla="*/ 57 h 84"/>
                  <a:gd name="T26" fmla="*/ 33 w 40"/>
                  <a:gd name="T27" fmla="*/ 49 h 84"/>
                  <a:gd name="T28" fmla="*/ 35 w 40"/>
                  <a:gd name="T29" fmla="*/ 33 h 84"/>
                  <a:gd name="T30" fmla="*/ 37 w 40"/>
                  <a:gd name="T31" fmla="*/ 21 h 84"/>
                  <a:gd name="T32" fmla="*/ 37 w 40"/>
                  <a:gd name="T33" fmla="*/ 8 h 84"/>
                  <a:gd name="T34" fmla="*/ 38 w 40"/>
                  <a:gd name="T35" fmla="*/ 2 h 84"/>
                  <a:gd name="T36" fmla="*/ 38 w 40"/>
                  <a:gd name="T37" fmla="*/ 2 h 84"/>
                  <a:gd name="T38" fmla="*/ 38 w 40"/>
                  <a:gd name="T39" fmla="*/ 2 h 84"/>
                  <a:gd name="T40" fmla="*/ 39 w 40"/>
                  <a:gd name="T41" fmla="*/ 2 h 84"/>
                  <a:gd name="T42" fmla="*/ 39 w 40"/>
                  <a:gd name="T43" fmla="*/ 2 h 84"/>
                  <a:gd name="T44" fmla="*/ 39 w 40"/>
                  <a:gd name="T45" fmla="*/ 2 h 84"/>
                  <a:gd name="T46" fmla="*/ 39 w 40"/>
                  <a:gd name="T47" fmla="*/ 2 h 84"/>
                  <a:gd name="T48" fmla="*/ 40 w 40"/>
                  <a:gd name="T49" fmla="*/ 2 h 84"/>
                  <a:gd name="T50" fmla="*/ 39 w 40"/>
                  <a:gd name="T51" fmla="*/ 10 h 84"/>
                  <a:gd name="T52" fmla="*/ 38 w 40"/>
                  <a:gd name="T53" fmla="*/ 25 h 84"/>
                  <a:gd name="T54" fmla="*/ 37 w 40"/>
                  <a:gd name="T55" fmla="*/ 37 h 84"/>
                  <a:gd name="T56" fmla="*/ 36 w 40"/>
                  <a:gd name="T57" fmla="*/ 51 h 84"/>
                  <a:gd name="T58" fmla="*/ 35 w 40"/>
                  <a:gd name="T59" fmla="*/ 58 h 84"/>
                  <a:gd name="T60" fmla="*/ 35 w 40"/>
                  <a:gd name="T61" fmla="*/ 64 h 84"/>
                  <a:gd name="T62" fmla="*/ 33 w 40"/>
                  <a:gd name="T63" fmla="*/ 72 h 84"/>
                  <a:gd name="T64" fmla="*/ 33 w 40"/>
                  <a:gd name="T65" fmla="*/ 80 h 84"/>
                  <a:gd name="T66" fmla="*/ 32 w 40"/>
                  <a:gd name="T67" fmla="*/ 84 h 84"/>
                  <a:gd name="T68" fmla="*/ 30 w 40"/>
                  <a:gd name="T69" fmla="*/ 76 h 84"/>
                  <a:gd name="T70" fmla="*/ 26 w 40"/>
                  <a:gd name="T71" fmla="*/ 70 h 84"/>
                  <a:gd name="T72" fmla="*/ 23 w 40"/>
                  <a:gd name="T73" fmla="*/ 62 h 84"/>
                  <a:gd name="T74" fmla="*/ 20 w 40"/>
                  <a:gd name="T75" fmla="*/ 51 h 84"/>
                  <a:gd name="T76" fmla="*/ 8 w 40"/>
                  <a:gd name="T77" fmla="*/ 21 h 84"/>
                  <a:gd name="T78" fmla="*/ 8 w 40"/>
                  <a:gd name="T79" fmla="*/ 27 h 84"/>
                  <a:gd name="T80" fmla="*/ 7 w 40"/>
                  <a:gd name="T81" fmla="*/ 31 h 84"/>
                  <a:gd name="T82" fmla="*/ 7 w 40"/>
                  <a:gd name="T83" fmla="*/ 37 h 84"/>
                  <a:gd name="T84" fmla="*/ 7 w 40"/>
                  <a:gd name="T85" fmla="*/ 39 h 84"/>
                  <a:gd name="T86" fmla="*/ 6 w 40"/>
                  <a:gd name="T87" fmla="*/ 49 h 84"/>
                  <a:gd name="T88" fmla="*/ 5 w 40"/>
                  <a:gd name="T89" fmla="*/ 62 h 84"/>
                  <a:gd name="T90" fmla="*/ 4 w 40"/>
                  <a:gd name="T91" fmla="*/ 76 h 84"/>
                  <a:gd name="T92" fmla="*/ 2 w 40"/>
                  <a:gd name="T93" fmla="*/ 84 h 84"/>
                  <a:gd name="T94" fmla="*/ 1 w 40"/>
                  <a:gd name="T95" fmla="*/ 84 h 84"/>
                  <a:gd name="T96" fmla="*/ 1 w 40"/>
                  <a:gd name="T97" fmla="*/ 84 h 84"/>
                  <a:gd name="T98" fmla="*/ 0 w 40"/>
                  <a:gd name="T99" fmla="*/ 84 h 84"/>
                  <a:gd name="T100" fmla="*/ 0 w 40"/>
                  <a:gd name="T101" fmla="*/ 84 h 84"/>
                  <a:gd name="T102" fmla="*/ 0 w 40"/>
                  <a:gd name="T103" fmla="*/ 84 h 84"/>
                  <a:gd name="T104" fmla="*/ 0 w 40"/>
                  <a:gd name="T105" fmla="*/ 84 h 84"/>
                  <a:gd name="T106" fmla="*/ 0 w 40"/>
                  <a:gd name="T10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" h="84">
                    <a:moveTo>
                      <a:pt x="0" y="84"/>
                    </a:moveTo>
                    <a:lnTo>
                      <a:pt x="1" y="76"/>
                    </a:lnTo>
                    <a:lnTo>
                      <a:pt x="2" y="68"/>
                    </a:lnTo>
                    <a:lnTo>
                      <a:pt x="2" y="58"/>
                    </a:lnTo>
                    <a:lnTo>
                      <a:pt x="4" y="51"/>
                    </a:lnTo>
                    <a:lnTo>
                      <a:pt x="5" y="41"/>
                    </a:lnTo>
                    <a:lnTo>
                      <a:pt x="6" y="31"/>
                    </a:lnTo>
                    <a:lnTo>
                      <a:pt x="6" y="23"/>
                    </a:lnTo>
                    <a:lnTo>
                      <a:pt x="7" y="14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8"/>
                    </a:lnTo>
                    <a:lnTo>
                      <a:pt x="14" y="16"/>
                    </a:lnTo>
                    <a:lnTo>
                      <a:pt x="16" y="23"/>
                    </a:lnTo>
                    <a:lnTo>
                      <a:pt x="18" y="31"/>
                    </a:lnTo>
                    <a:lnTo>
                      <a:pt x="22" y="39"/>
                    </a:lnTo>
                    <a:lnTo>
                      <a:pt x="25" y="47"/>
                    </a:lnTo>
                    <a:lnTo>
                      <a:pt x="29" y="57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7"/>
                    </a:lnTo>
                    <a:lnTo>
                      <a:pt x="33" y="55"/>
                    </a:lnTo>
                    <a:lnTo>
                      <a:pt x="33" y="49"/>
                    </a:lnTo>
                    <a:lnTo>
                      <a:pt x="35" y="41"/>
                    </a:lnTo>
                    <a:lnTo>
                      <a:pt x="35" y="33"/>
                    </a:lnTo>
                    <a:lnTo>
                      <a:pt x="36" y="27"/>
                    </a:lnTo>
                    <a:lnTo>
                      <a:pt x="37" y="21"/>
                    </a:lnTo>
                    <a:lnTo>
                      <a:pt x="37" y="14"/>
                    </a:lnTo>
                    <a:lnTo>
                      <a:pt x="37" y="8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39" y="10"/>
                    </a:lnTo>
                    <a:lnTo>
                      <a:pt x="39" y="18"/>
                    </a:lnTo>
                    <a:lnTo>
                      <a:pt x="38" y="25"/>
                    </a:lnTo>
                    <a:lnTo>
                      <a:pt x="38" y="31"/>
                    </a:lnTo>
                    <a:lnTo>
                      <a:pt x="37" y="37"/>
                    </a:lnTo>
                    <a:lnTo>
                      <a:pt x="37" y="43"/>
                    </a:lnTo>
                    <a:lnTo>
                      <a:pt x="36" y="51"/>
                    </a:lnTo>
                    <a:lnTo>
                      <a:pt x="35" y="57"/>
                    </a:lnTo>
                    <a:lnTo>
                      <a:pt x="35" y="58"/>
                    </a:lnTo>
                    <a:lnTo>
                      <a:pt x="35" y="62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3" y="72"/>
                    </a:lnTo>
                    <a:lnTo>
                      <a:pt x="33" y="76"/>
                    </a:lnTo>
                    <a:lnTo>
                      <a:pt x="33" y="80"/>
                    </a:lnTo>
                    <a:lnTo>
                      <a:pt x="32" y="84"/>
                    </a:lnTo>
                    <a:lnTo>
                      <a:pt x="32" y="84"/>
                    </a:lnTo>
                    <a:lnTo>
                      <a:pt x="31" y="80"/>
                    </a:lnTo>
                    <a:lnTo>
                      <a:pt x="30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5" y="66"/>
                    </a:lnTo>
                    <a:lnTo>
                      <a:pt x="23" y="62"/>
                    </a:lnTo>
                    <a:lnTo>
                      <a:pt x="22" y="57"/>
                    </a:lnTo>
                    <a:lnTo>
                      <a:pt x="20" y="5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8" y="27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7" y="35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9"/>
                    </a:lnTo>
                    <a:lnTo>
                      <a:pt x="6" y="43"/>
                    </a:lnTo>
                    <a:lnTo>
                      <a:pt x="6" y="49"/>
                    </a:lnTo>
                    <a:lnTo>
                      <a:pt x="5" y="57"/>
                    </a:lnTo>
                    <a:lnTo>
                      <a:pt x="5" y="62"/>
                    </a:lnTo>
                    <a:lnTo>
                      <a:pt x="4" y="68"/>
                    </a:lnTo>
                    <a:lnTo>
                      <a:pt x="4" y="76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92" name="Freeform 88"/>
              <p:cNvSpPr>
                <a:spLocks noEditPoints="1"/>
              </p:cNvSpPr>
              <p:nvPr/>
            </p:nvSpPr>
            <p:spPr bwMode="auto">
              <a:xfrm>
                <a:off x="7027" y="6137"/>
                <a:ext cx="42" cy="42"/>
              </a:xfrm>
              <a:custGeom>
                <a:avLst/>
                <a:gdLst>
                  <a:gd name="T0" fmla="*/ 21 w 42"/>
                  <a:gd name="T1" fmla="*/ 80 h 84"/>
                  <a:gd name="T2" fmla="*/ 28 w 42"/>
                  <a:gd name="T3" fmla="*/ 74 h 84"/>
                  <a:gd name="T4" fmla="*/ 33 w 42"/>
                  <a:gd name="T5" fmla="*/ 64 h 84"/>
                  <a:gd name="T6" fmla="*/ 37 w 42"/>
                  <a:gd name="T7" fmla="*/ 51 h 84"/>
                  <a:gd name="T8" fmla="*/ 38 w 42"/>
                  <a:gd name="T9" fmla="*/ 35 h 84"/>
                  <a:gd name="T10" fmla="*/ 37 w 42"/>
                  <a:gd name="T11" fmla="*/ 21 h 84"/>
                  <a:gd name="T12" fmla="*/ 34 w 42"/>
                  <a:gd name="T13" fmla="*/ 12 h 84"/>
                  <a:gd name="T14" fmla="*/ 28 w 42"/>
                  <a:gd name="T15" fmla="*/ 6 h 84"/>
                  <a:gd name="T16" fmla="*/ 21 w 42"/>
                  <a:gd name="T17" fmla="*/ 6 h 84"/>
                  <a:gd name="T18" fmla="*/ 14 w 42"/>
                  <a:gd name="T19" fmla="*/ 10 h 84"/>
                  <a:gd name="T20" fmla="*/ 10 w 42"/>
                  <a:gd name="T21" fmla="*/ 19 h 84"/>
                  <a:gd name="T22" fmla="*/ 6 w 42"/>
                  <a:gd name="T23" fmla="*/ 37 h 84"/>
                  <a:gd name="T24" fmla="*/ 5 w 42"/>
                  <a:gd name="T25" fmla="*/ 53 h 84"/>
                  <a:gd name="T26" fmla="*/ 5 w 42"/>
                  <a:gd name="T27" fmla="*/ 66 h 84"/>
                  <a:gd name="T28" fmla="*/ 8 w 42"/>
                  <a:gd name="T29" fmla="*/ 74 h 84"/>
                  <a:gd name="T30" fmla="*/ 13 w 42"/>
                  <a:gd name="T31" fmla="*/ 80 h 84"/>
                  <a:gd name="T32" fmla="*/ 18 w 42"/>
                  <a:gd name="T33" fmla="*/ 84 h 84"/>
                  <a:gd name="T34" fmla="*/ 9 w 42"/>
                  <a:gd name="T35" fmla="*/ 82 h 84"/>
                  <a:gd name="T36" fmla="*/ 3 w 42"/>
                  <a:gd name="T37" fmla="*/ 74 h 84"/>
                  <a:gd name="T38" fmla="*/ 0 w 42"/>
                  <a:gd name="T39" fmla="*/ 60 h 84"/>
                  <a:gd name="T40" fmla="*/ 0 w 42"/>
                  <a:gd name="T41" fmla="*/ 45 h 84"/>
                  <a:gd name="T42" fmla="*/ 3 w 42"/>
                  <a:gd name="T43" fmla="*/ 25 h 84"/>
                  <a:gd name="T44" fmla="*/ 9 w 42"/>
                  <a:gd name="T45" fmla="*/ 12 h 84"/>
                  <a:gd name="T46" fmla="*/ 17 w 42"/>
                  <a:gd name="T47" fmla="*/ 4 h 84"/>
                  <a:gd name="T48" fmla="*/ 26 w 42"/>
                  <a:gd name="T49" fmla="*/ 0 h 84"/>
                  <a:gd name="T50" fmla="*/ 34 w 42"/>
                  <a:gd name="T51" fmla="*/ 4 h 84"/>
                  <a:gd name="T52" fmla="*/ 38 w 42"/>
                  <a:gd name="T53" fmla="*/ 12 h 84"/>
                  <a:gd name="T54" fmla="*/ 42 w 42"/>
                  <a:gd name="T55" fmla="*/ 25 h 84"/>
                  <a:gd name="T56" fmla="*/ 42 w 42"/>
                  <a:gd name="T57" fmla="*/ 45 h 84"/>
                  <a:gd name="T58" fmla="*/ 40 w 42"/>
                  <a:gd name="T59" fmla="*/ 60 h 84"/>
                  <a:gd name="T60" fmla="*/ 35 w 42"/>
                  <a:gd name="T61" fmla="*/ 72 h 84"/>
                  <a:gd name="T62" fmla="*/ 27 w 42"/>
                  <a:gd name="T63" fmla="*/ 80 h 84"/>
                  <a:gd name="T64" fmla="*/ 18 w 42"/>
                  <a:gd name="T6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84">
                    <a:moveTo>
                      <a:pt x="18" y="80"/>
                    </a:moveTo>
                    <a:lnTo>
                      <a:pt x="21" y="80"/>
                    </a:lnTo>
                    <a:lnTo>
                      <a:pt x="25" y="78"/>
                    </a:lnTo>
                    <a:lnTo>
                      <a:pt x="28" y="74"/>
                    </a:lnTo>
                    <a:lnTo>
                      <a:pt x="30" y="70"/>
                    </a:lnTo>
                    <a:lnTo>
                      <a:pt x="33" y="64"/>
                    </a:lnTo>
                    <a:lnTo>
                      <a:pt x="35" y="58"/>
                    </a:lnTo>
                    <a:lnTo>
                      <a:pt x="37" y="51"/>
                    </a:lnTo>
                    <a:lnTo>
                      <a:pt x="38" y="43"/>
                    </a:lnTo>
                    <a:lnTo>
                      <a:pt x="38" y="35"/>
                    </a:lnTo>
                    <a:lnTo>
                      <a:pt x="38" y="27"/>
                    </a:lnTo>
                    <a:lnTo>
                      <a:pt x="37" y="21"/>
                    </a:lnTo>
                    <a:lnTo>
                      <a:pt x="36" y="16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12" y="14"/>
                    </a:lnTo>
                    <a:lnTo>
                      <a:pt x="10" y="19"/>
                    </a:lnTo>
                    <a:lnTo>
                      <a:pt x="9" y="27"/>
                    </a:lnTo>
                    <a:lnTo>
                      <a:pt x="6" y="37"/>
                    </a:lnTo>
                    <a:lnTo>
                      <a:pt x="5" y="45"/>
                    </a:lnTo>
                    <a:lnTo>
                      <a:pt x="5" y="53"/>
                    </a:lnTo>
                    <a:lnTo>
                      <a:pt x="5" y="60"/>
                    </a:lnTo>
                    <a:lnTo>
                      <a:pt x="5" y="66"/>
                    </a:lnTo>
                    <a:lnTo>
                      <a:pt x="6" y="70"/>
                    </a:lnTo>
                    <a:lnTo>
                      <a:pt x="8" y="74"/>
                    </a:lnTo>
                    <a:lnTo>
                      <a:pt x="11" y="78"/>
                    </a:lnTo>
                    <a:lnTo>
                      <a:pt x="13" y="80"/>
                    </a:lnTo>
                    <a:lnTo>
                      <a:pt x="18" y="80"/>
                    </a:lnTo>
                    <a:close/>
                    <a:moveTo>
                      <a:pt x="18" y="84"/>
                    </a:moveTo>
                    <a:lnTo>
                      <a:pt x="13" y="84"/>
                    </a:lnTo>
                    <a:lnTo>
                      <a:pt x="9" y="82"/>
                    </a:lnTo>
                    <a:lnTo>
                      <a:pt x="5" y="78"/>
                    </a:lnTo>
                    <a:lnTo>
                      <a:pt x="3" y="74"/>
                    </a:lnTo>
                    <a:lnTo>
                      <a:pt x="1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3" y="25"/>
                    </a:lnTo>
                    <a:lnTo>
                      <a:pt x="6" y="18"/>
                    </a:lnTo>
                    <a:lnTo>
                      <a:pt x="9" y="12"/>
                    </a:lnTo>
                    <a:lnTo>
                      <a:pt x="12" y="8"/>
                    </a:lnTo>
                    <a:lnTo>
                      <a:pt x="17" y="4"/>
                    </a:lnTo>
                    <a:lnTo>
                      <a:pt x="21" y="2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6" y="8"/>
                    </a:lnTo>
                    <a:lnTo>
                      <a:pt x="38" y="12"/>
                    </a:lnTo>
                    <a:lnTo>
                      <a:pt x="41" y="18"/>
                    </a:lnTo>
                    <a:lnTo>
                      <a:pt x="42" y="25"/>
                    </a:lnTo>
                    <a:lnTo>
                      <a:pt x="42" y="35"/>
                    </a:lnTo>
                    <a:lnTo>
                      <a:pt x="42" y="45"/>
                    </a:lnTo>
                    <a:lnTo>
                      <a:pt x="41" y="53"/>
                    </a:lnTo>
                    <a:lnTo>
                      <a:pt x="40" y="60"/>
                    </a:lnTo>
                    <a:lnTo>
                      <a:pt x="37" y="66"/>
                    </a:lnTo>
                    <a:lnTo>
                      <a:pt x="35" y="72"/>
                    </a:lnTo>
                    <a:lnTo>
                      <a:pt x="30" y="78"/>
                    </a:lnTo>
                    <a:lnTo>
                      <a:pt x="27" y="80"/>
                    </a:lnTo>
                    <a:lnTo>
                      <a:pt x="22" y="84"/>
                    </a:ln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93" name="Freeform 89"/>
              <p:cNvSpPr>
                <a:spLocks noEditPoints="1"/>
              </p:cNvSpPr>
              <p:nvPr/>
            </p:nvSpPr>
            <p:spPr bwMode="auto">
              <a:xfrm>
                <a:off x="7089" y="6138"/>
                <a:ext cx="41" cy="41"/>
              </a:xfrm>
              <a:custGeom>
                <a:avLst/>
                <a:gdLst>
                  <a:gd name="T0" fmla="*/ 6 w 41"/>
                  <a:gd name="T1" fmla="*/ 78 h 82"/>
                  <a:gd name="T2" fmla="*/ 7 w 41"/>
                  <a:gd name="T3" fmla="*/ 78 h 82"/>
                  <a:gd name="T4" fmla="*/ 9 w 41"/>
                  <a:gd name="T5" fmla="*/ 78 h 82"/>
                  <a:gd name="T6" fmla="*/ 11 w 41"/>
                  <a:gd name="T7" fmla="*/ 78 h 82"/>
                  <a:gd name="T8" fmla="*/ 17 w 41"/>
                  <a:gd name="T9" fmla="*/ 78 h 82"/>
                  <a:gd name="T10" fmla="*/ 25 w 41"/>
                  <a:gd name="T11" fmla="*/ 72 h 82"/>
                  <a:gd name="T12" fmla="*/ 30 w 41"/>
                  <a:gd name="T13" fmla="*/ 64 h 82"/>
                  <a:gd name="T14" fmla="*/ 34 w 41"/>
                  <a:gd name="T15" fmla="*/ 51 h 82"/>
                  <a:gd name="T16" fmla="*/ 36 w 41"/>
                  <a:gd name="T17" fmla="*/ 35 h 82"/>
                  <a:gd name="T18" fmla="*/ 36 w 41"/>
                  <a:gd name="T19" fmla="*/ 19 h 82"/>
                  <a:gd name="T20" fmla="*/ 33 w 41"/>
                  <a:gd name="T21" fmla="*/ 10 h 82"/>
                  <a:gd name="T22" fmla="*/ 26 w 41"/>
                  <a:gd name="T23" fmla="*/ 6 h 82"/>
                  <a:gd name="T24" fmla="*/ 20 w 41"/>
                  <a:gd name="T25" fmla="*/ 6 h 82"/>
                  <a:gd name="T26" fmla="*/ 18 w 41"/>
                  <a:gd name="T27" fmla="*/ 6 h 82"/>
                  <a:gd name="T28" fmla="*/ 15 w 41"/>
                  <a:gd name="T29" fmla="*/ 6 h 82"/>
                  <a:gd name="T30" fmla="*/ 13 w 41"/>
                  <a:gd name="T31" fmla="*/ 6 h 82"/>
                  <a:gd name="T32" fmla="*/ 12 w 41"/>
                  <a:gd name="T33" fmla="*/ 10 h 82"/>
                  <a:gd name="T34" fmla="*/ 11 w 41"/>
                  <a:gd name="T35" fmla="*/ 17 h 82"/>
                  <a:gd name="T36" fmla="*/ 11 w 41"/>
                  <a:gd name="T37" fmla="*/ 25 h 82"/>
                  <a:gd name="T38" fmla="*/ 10 w 41"/>
                  <a:gd name="T39" fmla="*/ 33 h 82"/>
                  <a:gd name="T40" fmla="*/ 9 w 41"/>
                  <a:gd name="T41" fmla="*/ 43 h 82"/>
                  <a:gd name="T42" fmla="*/ 7 w 41"/>
                  <a:gd name="T43" fmla="*/ 55 h 82"/>
                  <a:gd name="T44" fmla="*/ 6 w 41"/>
                  <a:gd name="T45" fmla="*/ 64 h 82"/>
                  <a:gd name="T46" fmla="*/ 6 w 41"/>
                  <a:gd name="T47" fmla="*/ 74 h 82"/>
                  <a:gd name="T48" fmla="*/ 0 w 41"/>
                  <a:gd name="T49" fmla="*/ 82 h 82"/>
                  <a:gd name="T50" fmla="*/ 2 w 41"/>
                  <a:gd name="T51" fmla="*/ 74 h 82"/>
                  <a:gd name="T52" fmla="*/ 2 w 41"/>
                  <a:gd name="T53" fmla="*/ 68 h 82"/>
                  <a:gd name="T54" fmla="*/ 3 w 41"/>
                  <a:gd name="T55" fmla="*/ 58 h 82"/>
                  <a:gd name="T56" fmla="*/ 4 w 41"/>
                  <a:gd name="T57" fmla="*/ 43 h 82"/>
                  <a:gd name="T58" fmla="*/ 5 w 41"/>
                  <a:gd name="T59" fmla="*/ 27 h 82"/>
                  <a:gd name="T60" fmla="*/ 6 w 41"/>
                  <a:gd name="T61" fmla="*/ 17 h 82"/>
                  <a:gd name="T62" fmla="*/ 7 w 41"/>
                  <a:gd name="T63" fmla="*/ 8 h 82"/>
                  <a:gd name="T64" fmla="*/ 9 w 41"/>
                  <a:gd name="T65" fmla="*/ 0 h 82"/>
                  <a:gd name="T66" fmla="*/ 10 w 41"/>
                  <a:gd name="T67" fmla="*/ 0 h 82"/>
                  <a:gd name="T68" fmla="*/ 10 w 41"/>
                  <a:gd name="T69" fmla="*/ 0 h 82"/>
                  <a:gd name="T70" fmla="*/ 11 w 41"/>
                  <a:gd name="T71" fmla="*/ 0 h 82"/>
                  <a:gd name="T72" fmla="*/ 12 w 41"/>
                  <a:gd name="T73" fmla="*/ 0 h 82"/>
                  <a:gd name="T74" fmla="*/ 13 w 41"/>
                  <a:gd name="T75" fmla="*/ 0 h 82"/>
                  <a:gd name="T76" fmla="*/ 17 w 41"/>
                  <a:gd name="T77" fmla="*/ 0 h 82"/>
                  <a:gd name="T78" fmla="*/ 20 w 41"/>
                  <a:gd name="T79" fmla="*/ 0 h 82"/>
                  <a:gd name="T80" fmla="*/ 22 w 41"/>
                  <a:gd name="T81" fmla="*/ 0 h 82"/>
                  <a:gd name="T82" fmla="*/ 28 w 41"/>
                  <a:gd name="T83" fmla="*/ 2 h 82"/>
                  <a:gd name="T84" fmla="*/ 31 w 41"/>
                  <a:gd name="T85" fmla="*/ 4 h 82"/>
                  <a:gd name="T86" fmla="*/ 34 w 41"/>
                  <a:gd name="T87" fmla="*/ 4 h 82"/>
                  <a:gd name="T88" fmla="*/ 35 w 41"/>
                  <a:gd name="T89" fmla="*/ 6 h 82"/>
                  <a:gd name="T90" fmla="*/ 37 w 41"/>
                  <a:gd name="T91" fmla="*/ 12 h 82"/>
                  <a:gd name="T92" fmla="*/ 39 w 41"/>
                  <a:gd name="T93" fmla="*/ 19 h 82"/>
                  <a:gd name="T94" fmla="*/ 41 w 41"/>
                  <a:gd name="T95" fmla="*/ 29 h 82"/>
                  <a:gd name="T96" fmla="*/ 39 w 41"/>
                  <a:gd name="T97" fmla="*/ 41 h 82"/>
                  <a:gd name="T98" fmla="*/ 37 w 41"/>
                  <a:gd name="T99" fmla="*/ 58 h 82"/>
                  <a:gd name="T100" fmla="*/ 31 w 41"/>
                  <a:gd name="T101" fmla="*/ 70 h 82"/>
                  <a:gd name="T102" fmla="*/ 23 w 41"/>
                  <a:gd name="T103" fmla="*/ 78 h 82"/>
                  <a:gd name="T104" fmla="*/ 13 w 41"/>
                  <a:gd name="T105" fmla="*/ 82 h 82"/>
                  <a:gd name="T106" fmla="*/ 11 w 41"/>
                  <a:gd name="T107" fmla="*/ 82 h 82"/>
                  <a:gd name="T108" fmla="*/ 9 w 41"/>
                  <a:gd name="T109" fmla="*/ 82 h 82"/>
                  <a:gd name="T110" fmla="*/ 6 w 41"/>
                  <a:gd name="T111" fmla="*/ 82 h 82"/>
                  <a:gd name="T112" fmla="*/ 5 w 41"/>
                  <a:gd name="T113" fmla="*/ 82 h 82"/>
                  <a:gd name="T114" fmla="*/ 4 w 41"/>
                  <a:gd name="T115" fmla="*/ 82 h 82"/>
                  <a:gd name="T116" fmla="*/ 3 w 41"/>
                  <a:gd name="T117" fmla="*/ 82 h 82"/>
                  <a:gd name="T118" fmla="*/ 2 w 41"/>
                  <a:gd name="T119" fmla="*/ 82 h 82"/>
                  <a:gd name="T120" fmla="*/ 0 w 41"/>
                  <a:gd name="T1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1" h="82">
                    <a:moveTo>
                      <a:pt x="5" y="78"/>
                    </a:moveTo>
                    <a:lnTo>
                      <a:pt x="6" y="78"/>
                    </a:lnTo>
                    <a:lnTo>
                      <a:pt x="6" y="78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9" y="78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2" y="78"/>
                    </a:lnTo>
                    <a:lnTo>
                      <a:pt x="17" y="78"/>
                    </a:lnTo>
                    <a:lnTo>
                      <a:pt x="21" y="76"/>
                    </a:lnTo>
                    <a:lnTo>
                      <a:pt x="25" y="72"/>
                    </a:lnTo>
                    <a:lnTo>
                      <a:pt x="27" y="70"/>
                    </a:lnTo>
                    <a:lnTo>
                      <a:pt x="30" y="64"/>
                    </a:lnTo>
                    <a:lnTo>
                      <a:pt x="33" y="58"/>
                    </a:lnTo>
                    <a:lnTo>
                      <a:pt x="34" y="51"/>
                    </a:lnTo>
                    <a:lnTo>
                      <a:pt x="35" y="43"/>
                    </a:lnTo>
                    <a:lnTo>
                      <a:pt x="36" y="35"/>
                    </a:lnTo>
                    <a:lnTo>
                      <a:pt x="36" y="25"/>
                    </a:lnTo>
                    <a:lnTo>
                      <a:pt x="36" y="19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29" y="8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1" y="17"/>
                    </a:lnTo>
                    <a:lnTo>
                      <a:pt x="11" y="21"/>
                    </a:lnTo>
                    <a:lnTo>
                      <a:pt x="11" y="25"/>
                    </a:lnTo>
                    <a:lnTo>
                      <a:pt x="11" y="29"/>
                    </a:lnTo>
                    <a:lnTo>
                      <a:pt x="10" y="33"/>
                    </a:lnTo>
                    <a:lnTo>
                      <a:pt x="10" y="37"/>
                    </a:lnTo>
                    <a:lnTo>
                      <a:pt x="9" y="43"/>
                    </a:lnTo>
                    <a:lnTo>
                      <a:pt x="9" y="49"/>
                    </a:lnTo>
                    <a:lnTo>
                      <a:pt x="7" y="55"/>
                    </a:lnTo>
                    <a:lnTo>
                      <a:pt x="7" y="58"/>
                    </a:lnTo>
                    <a:lnTo>
                      <a:pt x="6" y="64"/>
                    </a:lnTo>
                    <a:lnTo>
                      <a:pt x="6" y="70"/>
                    </a:lnTo>
                    <a:lnTo>
                      <a:pt x="6" y="74"/>
                    </a:lnTo>
                    <a:lnTo>
                      <a:pt x="5" y="78"/>
                    </a:lnTo>
                    <a:close/>
                    <a:moveTo>
                      <a:pt x="0" y="82"/>
                    </a:moveTo>
                    <a:lnTo>
                      <a:pt x="0" y="78"/>
                    </a:lnTo>
                    <a:lnTo>
                      <a:pt x="2" y="74"/>
                    </a:lnTo>
                    <a:lnTo>
                      <a:pt x="2" y="72"/>
                    </a:lnTo>
                    <a:lnTo>
                      <a:pt x="2" y="68"/>
                    </a:lnTo>
                    <a:lnTo>
                      <a:pt x="2" y="64"/>
                    </a:lnTo>
                    <a:lnTo>
                      <a:pt x="3" y="58"/>
                    </a:lnTo>
                    <a:lnTo>
                      <a:pt x="3" y="51"/>
                    </a:lnTo>
                    <a:lnTo>
                      <a:pt x="4" y="43"/>
                    </a:lnTo>
                    <a:lnTo>
                      <a:pt x="5" y="35"/>
                    </a:lnTo>
                    <a:lnTo>
                      <a:pt x="5" y="27"/>
                    </a:lnTo>
                    <a:lnTo>
                      <a:pt x="6" y="21"/>
                    </a:lnTo>
                    <a:lnTo>
                      <a:pt x="6" y="17"/>
                    </a:lnTo>
                    <a:lnTo>
                      <a:pt x="7" y="14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6" y="10"/>
                    </a:lnTo>
                    <a:lnTo>
                      <a:pt x="37" y="12"/>
                    </a:lnTo>
                    <a:lnTo>
                      <a:pt x="38" y="16"/>
                    </a:lnTo>
                    <a:lnTo>
                      <a:pt x="39" y="19"/>
                    </a:lnTo>
                    <a:lnTo>
                      <a:pt x="41" y="23"/>
                    </a:lnTo>
                    <a:lnTo>
                      <a:pt x="41" y="29"/>
                    </a:lnTo>
                    <a:lnTo>
                      <a:pt x="41" y="35"/>
                    </a:lnTo>
                    <a:lnTo>
                      <a:pt x="39" y="41"/>
                    </a:lnTo>
                    <a:lnTo>
                      <a:pt x="38" y="51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70"/>
                    </a:lnTo>
                    <a:lnTo>
                      <a:pt x="28" y="76"/>
                    </a:lnTo>
                    <a:lnTo>
                      <a:pt x="23" y="78"/>
                    </a:lnTo>
                    <a:lnTo>
                      <a:pt x="18" y="82"/>
                    </a:lnTo>
                    <a:lnTo>
                      <a:pt x="13" y="82"/>
                    </a:lnTo>
                    <a:lnTo>
                      <a:pt x="12" y="82"/>
                    </a:lnTo>
                    <a:lnTo>
                      <a:pt x="11" y="82"/>
                    </a:lnTo>
                    <a:lnTo>
                      <a:pt x="10" y="82"/>
                    </a:lnTo>
                    <a:lnTo>
                      <a:pt x="9" y="82"/>
                    </a:lnTo>
                    <a:lnTo>
                      <a:pt x="7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94" name="Freeform 90"/>
              <p:cNvSpPr>
                <a:spLocks/>
              </p:cNvSpPr>
              <p:nvPr/>
            </p:nvSpPr>
            <p:spPr bwMode="auto">
              <a:xfrm>
                <a:off x="7134" y="6138"/>
                <a:ext cx="28" cy="41"/>
              </a:xfrm>
              <a:custGeom>
                <a:avLst/>
                <a:gdLst>
                  <a:gd name="T0" fmla="*/ 1 w 28"/>
                  <a:gd name="T1" fmla="*/ 74 h 82"/>
                  <a:gd name="T2" fmla="*/ 2 w 28"/>
                  <a:gd name="T3" fmla="*/ 60 h 82"/>
                  <a:gd name="T4" fmla="*/ 4 w 28"/>
                  <a:gd name="T5" fmla="*/ 43 h 82"/>
                  <a:gd name="T6" fmla="*/ 6 w 28"/>
                  <a:gd name="T7" fmla="*/ 25 h 82"/>
                  <a:gd name="T8" fmla="*/ 7 w 28"/>
                  <a:gd name="T9" fmla="*/ 10 h 82"/>
                  <a:gd name="T10" fmla="*/ 8 w 28"/>
                  <a:gd name="T11" fmla="*/ 0 h 82"/>
                  <a:gd name="T12" fmla="*/ 9 w 28"/>
                  <a:gd name="T13" fmla="*/ 0 h 82"/>
                  <a:gd name="T14" fmla="*/ 13 w 28"/>
                  <a:gd name="T15" fmla="*/ 0 h 82"/>
                  <a:gd name="T16" fmla="*/ 17 w 28"/>
                  <a:gd name="T17" fmla="*/ 0 h 82"/>
                  <a:gd name="T18" fmla="*/ 22 w 28"/>
                  <a:gd name="T19" fmla="*/ 0 h 82"/>
                  <a:gd name="T20" fmla="*/ 28 w 28"/>
                  <a:gd name="T21" fmla="*/ 0 h 82"/>
                  <a:gd name="T22" fmla="*/ 28 w 28"/>
                  <a:gd name="T23" fmla="*/ 4 h 82"/>
                  <a:gd name="T24" fmla="*/ 28 w 28"/>
                  <a:gd name="T25" fmla="*/ 4 h 82"/>
                  <a:gd name="T26" fmla="*/ 26 w 28"/>
                  <a:gd name="T27" fmla="*/ 6 h 82"/>
                  <a:gd name="T28" fmla="*/ 26 w 28"/>
                  <a:gd name="T29" fmla="*/ 6 h 82"/>
                  <a:gd name="T30" fmla="*/ 28 w 28"/>
                  <a:gd name="T31" fmla="*/ 6 h 82"/>
                  <a:gd name="T32" fmla="*/ 24 w 28"/>
                  <a:gd name="T33" fmla="*/ 6 h 82"/>
                  <a:gd name="T34" fmla="*/ 18 w 28"/>
                  <a:gd name="T35" fmla="*/ 6 h 82"/>
                  <a:gd name="T36" fmla="*/ 13 w 28"/>
                  <a:gd name="T37" fmla="*/ 6 h 82"/>
                  <a:gd name="T38" fmla="*/ 12 w 28"/>
                  <a:gd name="T39" fmla="*/ 12 h 82"/>
                  <a:gd name="T40" fmla="*/ 10 w 28"/>
                  <a:gd name="T41" fmla="*/ 23 h 82"/>
                  <a:gd name="T42" fmla="*/ 9 w 28"/>
                  <a:gd name="T43" fmla="*/ 33 h 82"/>
                  <a:gd name="T44" fmla="*/ 12 w 28"/>
                  <a:gd name="T45" fmla="*/ 35 h 82"/>
                  <a:gd name="T46" fmla="*/ 15 w 28"/>
                  <a:gd name="T47" fmla="*/ 35 h 82"/>
                  <a:gd name="T48" fmla="*/ 21 w 28"/>
                  <a:gd name="T49" fmla="*/ 35 h 82"/>
                  <a:gd name="T50" fmla="*/ 23 w 28"/>
                  <a:gd name="T51" fmla="*/ 35 h 82"/>
                  <a:gd name="T52" fmla="*/ 22 w 28"/>
                  <a:gd name="T53" fmla="*/ 37 h 82"/>
                  <a:gd name="T54" fmla="*/ 22 w 28"/>
                  <a:gd name="T55" fmla="*/ 41 h 82"/>
                  <a:gd name="T56" fmla="*/ 22 w 28"/>
                  <a:gd name="T57" fmla="*/ 41 h 82"/>
                  <a:gd name="T58" fmla="*/ 22 w 28"/>
                  <a:gd name="T59" fmla="*/ 41 h 82"/>
                  <a:gd name="T60" fmla="*/ 21 w 28"/>
                  <a:gd name="T61" fmla="*/ 43 h 82"/>
                  <a:gd name="T62" fmla="*/ 18 w 28"/>
                  <a:gd name="T63" fmla="*/ 43 h 82"/>
                  <a:gd name="T64" fmla="*/ 13 w 28"/>
                  <a:gd name="T65" fmla="*/ 43 h 82"/>
                  <a:gd name="T66" fmla="*/ 8 w 28"/>
                  <a:gd name="T67" fmla="*/ 47 h 82"/>
                  <a:gd name="T68" fmla="*/ 7 w 28"/>
                  <a:gd name="T69" fmla="*/ 60 h 82"/>
                  <a:gd name="T70" fmla="*/ 6 w 28"/>
                  <a:gd name="T71" fmla="*/ 70 h 82"/>
                  <a:gd name="T72" fmla="*/ 6 w 28"/>
                  <a:gd name="T73" fmla="*/ 76 h 82"/>
                  <a:gd name="T74" fmla="*/ 10 w 28"/>
                  <a:gd name="T75" fmla="*/ 76 h 82"/>
                  <a:gd name="T76" fmla="*/ 16 w 28"/>
                  <a:gd name="T77" fmla="*/ 76 h 82"/>
                  <a:gd name="T78" fmla="*/ 21 w 28"/>
                  <a:gd name="T79" fmla="*/ 76 h 82"/>
                  <a:gd name="T80" fmla="*/ 20 w 28"/>
                  <a:gd name="T81" fmla="*/ 78 h 82"/>
                  <a:gd name="T82" fmla="*/ 20 w 28"/>
                  <a:gd name="T83" fmla="*/ 80 h 82"/>
                  <a:gd name="T84" fmla="*/ 20 w 28"/>
                  <a:gd name="T85" fmla="*/ 80 h 82"/>
                  <a:gd name="T86" fmla="*/ 20 w 28"/>
                  <a:gd name="T87" fmla="*/ 80 h 82"/>
                  <a:gd name="T88" fmla="*/ 20 w 28"/>
                  <a:gd name="T89" fmla="*/ 82 h 82"/>
                  <a:gd name="T90" fmla="*/ 17 w 28"/>
                  <a:gd name="T91" fmla="*/ 82 h 82"/>
                  <a:gd name="T92" fmla="*/ 13 w 28"/>
                  <a:gd name="T93" fmla="*/ 82 h 82"/>
                  <a:gd name="T94" fmla="*/ 8 w 28"/>
                  <a:gd name="T95" fmla="*/ 82 h 82"/>
                  <a:gd name="T96" fmla="*/ 4 w 28"/>
                  <a:gd name="T97" fmla="*/ 82 h 82"/>
                  <a:gd name="T98" fmla="*/ 0 w 28"/>
                  <a:gd name="T9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" h="82"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2" y="60"/>
                    </a:lnTo>
                    <a:lnTo>
                      <a:pt x="2" y="55"/>
                    </a:lnTo>
                    <a:lnTo>
                      <a:pt x="4" y="49"/>
                    </a:lnTo>
                    <a:lnTo>
                      <a:pt x="4" y="43"/>
                    </a:lnTo>
                    <a:lnTo>
                      <a:pt x="5" y="37"/>
                    </a:lnTo>
                    <a:lnTo>
                      <a:pt x="5" y="31"/>
                    </a:lnTo>
                    <a:lnTo>
                      <a:pt x="6" y="25"/>
                    </a:lnTo>
                    <a:lnTo>
                      <a:pt x="6" y="19"/>
                    </a:lnTo>
                    <a:lnTo>
                      <a:pt x="7" y="14"/>
                    </a:lnTo>
                    <a:lnTo>
                      <a:pt x="7" y="10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0" y="19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4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9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3" y="43"/>
                    </a:lnTo>
                    <a:lnTo>
                      <a:pt x="10" y="43"/>
                    </a:lnTo>
                    <a:lnTo>
                      <a:pt x="8" y="43"/>
                    </a:lnTo>
                    <a:lnTo>
                      <a:pt x="8" y="47"/>
                    </a:lnTo>
                    <a:lnTo>
                      <a:pt x="7" y="53"/>
                    </a:lnTo>
                    <a:lnTo>
                      <a:pt x="7" y="56"/>
                    </a:lnTo>
                    <a:lnTo>
                      <a:pt x="7" y="60"/>
                    </a:lnTo>
                    <a:lnTo>
                      <a:pt x="6" y="64"/>
                    </a:lnTo>
                    <a:lnTo>
                      <a:pt x="6" y="66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5" y="76"/>
                    </a:lnTo>
                    <a:lnTo>
                      <a:pt x="6" y="76"/>
                    </a:lnTo>
                    <a:lnTo>
                      <a:pt x="7" y="76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3" y="76"/>
                    </a:lnTo>
                    <a:lnTo>
                      <a:pt x="14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7" y="82"/>
                    </a:lnTo>
                    <a:lnTo>
                      <a:pt x="16" y="82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2" y="82"/>
                    </a:lnTo>
                    <a:lnTo>
                      <a:pt x="10" y="82"/>
                    </a:lnTo>
                    <a:lnTo>
                      <a:pt x="8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95" name="Freeform 91"/>
              <p:cNvSpPr>
                <a:spLocks/>
              </p:cNvSpPr>
              <p:nvPr/>
            </p:nvSpPr>
            <p:spPr bwMode="auto">
              <a:xfrm>
                <a:off x="7162" y="6138"/>
                <a:ext cx="20" cy="41"/>
              </a:xfrm>
              <a:custGeom>
                <a:avLst/>
                <a:gdLst>
                  <a:gd name="T0" fmla="*/ 0 w 20"/>
                  <a:gd name="T1" fmla="*/ 78 h 82"/>
                  <a:gd name="T2" fmla="*/ 1 w 20"/>
                  <a:gd name="T3" fmla="*/ 66 h 82"/>
                  <a:gd name="T4" fmla="*/ 2 w 20"/>
                  <a:gd name="T5" fmla="*/ 56 h 82"/>
                  <a:gd name="T6" fmla="*/ 3 w 20"/>
                  <a:gd name="T7" fmla="*/ 47 h 82"/>
                  <a:gd name="T8" fmla="*/ 4 w 20"/>
                  <a:gd name="T9" fmla="*/ 37 h 82"/>
                  <a:gd name="T10" fmla="*/ 4 w 20"/>
                  <a:gd name="T11" fmla="*/ 25 h 82"/>
                  <a:gd name="T12" fmla="*/ 5 w 20"/>
                  <a:gd name="T13" fmla="*/ 17 h 82"/>
                  <a:gd name="T14" fmla="*/ 5 w 20"/>
                  <a:gd name="T15" fmla="*/ 6 h 82"/>
                  <a:gd name="T16" fmla="*/ 6 w 20"/>
                  <a:gd name="T17" fmla="*/ 0 h 82"/>
                  <a:gd name="T18" fmla="*/ 8 w 20"/>
                  <a:gd name="T19" fmla="*/ 0 h 82"/>
                  <a:gd name="T20" fmla="*/ 8 w 20"/>
                  <a:gd name="T21" fmla="*/ 0 h 82"/>
                  <a:gd name="T22" fmla="*/ 9 w 20"/>
                  <a:gd name="T23" fmla="*/ 0 h 82"/>
                  <a:gd name="T24" fmla="*/ 9 w 20"/>
                  <a:gd name="T25" fmla="*/ 0 h 82"/>
                  <a:gd name="T26" fmla="*/ 10 w 20"/>
                  <a:gd name="T27" fmla="*/ 0 h 82"/>
                  <a:gd name="T28" fmla="*/ 10 w 20"/>
                  <a:gd name="T29" fmla="*/ 0 h 82"/>
                  <a:gd name="T30" fmla="*/ 12 w 20"/>
                  <a:gd name="T31" fmla="*/ 0 h 82"/>
                  <a:gd name="T32" fmla="*/ 11 w 20"/>
                  <a:gd name="T33" fmla="*/ 6 h 82"/>
                  <a:gd name="T34" fmla="*/ 10 w 20"/>
                  <a:gd name="T35" fmla="*/ 17 h 82"/>
                  <a:gd name="T36" fmla="*/ 9 w 20"/>
                  <a:gd name="T37" fmla="*/ 29 h 82"/>
                  <a:gd name="T38" fmla="*/ 9 w 20"/>
                  <a:gd name="T39" fmla="*/ 39 h 82"/>
                  <a:gd name="T40" fmla="*/ 8 w 20"/>
                  <a:gd name="T41" fmla="*/ 49 h 82"/>
                  <a:gd name="T42" fmla="*/ 6 w 20"/>
                  <a:gd name="T43" fmla="*/ 56 h 82"/>
                  <a:gd name="T44" fmla="*/ 5 w 20"/>
                  <a:gd name="T45" fmla="*/ 64 h 82"/>
                  <a:gd name="T46" fmla="*/ 5 w 20"/>
                  <a:gd name="T47" fmla="*/ 72 h 82"/>
                  <a:gd name="T48" fmla="*/ 4 w 20"/>
                  <a:gd name="T49" fmla="*/ 76 h 82"/>
                  <a:gd name="T50" fmla="*/ 5 w 20"/>
                  <a:gd name="T51" fmla="*/ 76 h 82"/>
                  <a:gd name="T52" fmla="*/ 5 w 20"/>
                  <a:gd name="T53" fmla="*/ 76 h 82"/>
                  <a:gd name="T54" fmla="*/ 6 w 20"/>
                  <a:gd name="T55" fmla="*/ 76 h 82"/>
                  <a:gd name="T56" fmla="*/ 10 w 20"/>
                  <a:gd name="T57" fmla="*/ 76 h 82"/>
                  <a:gd name="T58" fmla="*/ 13 w 20"/>
                  <a:gd name="T59" fmla="*/ 76 h 82"/>
                  <a:gd name="T60" fmla="*/ 16 w 20"/>
                  <a:gd name="T61" fmla="*/ 76 h 82"/>
                  <a:gd name="T62" fmla="*/ 19 w 20"/>
                  <a:gd name="T63" fmla="*/ 76 h 82"/>
                  <a:gd name="T64" fmla="*/ 20 w 20"/>
                  <a:gd name="T65" fmla="*/ 76 h 82"/>
                  <a:gd name="T66" fmla="*/ 19 w 20"/>
                  <a:gd name="T67" fmla="*/ 78 h 82"/>
                  <a:gd name="T68" fmla="*/ 19 w 20"/>
                  <a:gd name="T69" fmla="*/ 78 h 82"/>
                  <a:gd name="T70" fmla="*/ 19 w 20"/>
                  <a:gd name="T71" fmla="*/ 80 h 82"/>
                  <a:gd name="T72" fmla="*/ 19 w 20"/>
                  <a:gd name="T73" fmla="*/ 80 h 82"/>
                  <a:gd name="T74" fmla="*/ 19 w 20"/>
                  <a:gd name="T75" fmla="*/ 80 h 82"/>
                  <a:gd name="T76" fmla="*/ 19 w 20"/>
                  <a:gd name="T77" fmla="*/ 80 h 82"/>
                  <a:gd name="T78" fmla="*/ 18 w 20"/>
                  <a:gd name="T79" fmla="*/ 82 h 82"/>
                  <a:gd name="T80" fmla="*/ 17 w 20"/>
                  <a:gd name="T81" fmla="*/ 82 h 82"/>
                  <a:gd name="T82" fmla="*/ 13 w 20"/>
                  <a:gd name="T83" fmla="*/ 82 h 82"/>
                  <a:gd name="T84" fmla="*/ 10 w 20"/>
                  <a:gd name="T85" fmla="*/ 82 h 82"/>
                  <a:gd name="T86" fmla="*/ 6 w 20"/>
                  <a:gd name="T87" fmla="*/ 82 h 82"/>
                  <a:gd name="T88" fmla="*/ 5 w 20"/>
                  <a:gd name="T89" fmla="*/ 82 h 82"/>
                  <a:gd name="T90" fmla="*/ 3 w 20"/>
                  <a:gd name="T91" fmla="*/ 82 h 82"/>
                  <a:gd name="T92" fmla="*/ 1 w 20"/>
                  <a:gd name="T93" fmla="*/ 82 h 82"/>
                  <a:gd name="T94" fmla="*/ 0 w 20"/>
                  <a:gd name="T9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" h="82">
                    <a:moveTo>
                      <a:pt x="0" y="82"/>
                    </a:moveTo>
                    <a:lnTo>
                      <a:pt x="0" y="78"/>
                    </a:lnTo>
                    <a:lnTo>
                      <a:pt x="1" y="72"/>
                    </a:lnTo>
                    <a:lnTo>
                      <a:pt x="1" y="66"/>
                    </a:lnTo>
                    <a:lnTo>
                      <a:pt x="1" y="62"/>
                    </a:lnTo>
                    <a:lnTo>
                      <a:pt x="2" y="56"/>
                    </a:lnTo>
                    <a:lnTo>
                      <a:pt x="2" y="51"/>
                    </a:lnTo>
                    <a:lnTo>
                      <a:pt x="3" y="47"/>
                    </a:lnTo>
                    <a:lnTo>
                      <a:pt x="3" y="43"/>
                    </a:lnTo>
                    <a:lnTo>
                      <a:pt x="4" y="37"/>
                    </a:lnTo>
                    <a:lnTo>
                      <a:pt x="4" y="31"/>
                    </a:lnTo>
                    <a:lnTo>
                      <a:pt x="4" y="25"/>
                    </a:lnTo>
                    <a:lnTo>
                      <a:pt x="5" y="21"/>
                    </a:lnTo>
                    <a:lnTo>
                      <a:pt x="5" y="17"/>
                    </a:lnTo>
                    <a:lnTo>
                      <a:pt x="5" y="12"/>
                    </a:lnTo>
                    <a:lnTo>
                      <a:pt x="5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6"/>
                    </a:lnTo>
                    <a:lnTo>
                      <a:pt x="11" y="12"/>
                    </a:lnTo>
                    <a:lnTo>
                      <a:pt x="10" y="17"/>
                    </a:lnTo>
                    <a:lnTo>
                      <a:pt x="10" y="23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9"/>
                    </a:lnTo>
                    <a:lnTo>
                      <a:pt x="8" y="45"/>
                    </a:lnTo>
                    <a:lnTo>
                      <a:pt x="8" y="49"/>
                    </a:lnTo>
                    <a:lnTo>
                      <a:pt x="8" y="53"/>
                    </a:lnTo>
                    <a:lnTo>
                      <a:pt x="6" y="56"/>
                    </a:lnTo>
                    <a:lnTo>
                      <a:pt x="6" y="60"/>
                    </a:lnTo>
                    <a:lnTo>
                      <a:pt x="5" y="64"/>
                    </a:lnTo>
                    <a:lnTo>
                      <a:pt x="5" y="68"/>
                    </a:lnTo>
                    <a:lnTo>
                      <a:pt x="5" y="72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8" y="76"/>
                    </a:lnTo>
                    <a:lnTo>
                      <a:pt x="10" y="76"/>
                    </a:lnTo>
                    <a:lnTo>
                      <a:pt x="11" y="76"/>
                    </a:lnTo>
                    <a:lnTo>
                      <a:pt x="13" y="76"/>
                    </a:lnTo>
                    <a:lnTo>
                      <a:pt x="14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9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7" y="82"/>
                    </a:lnTo>
                    <a:lnTo>
                      <a:pt x="14" y="82"/>
                    </a:lnTo>
                    <a:lnTo>
                      <a:pt x="13" y="82"/>
                    </a:lnTo>
                    <a:lnTo>
                      <a:pt x="11" y="82"/>
                    </a:lnTo>
                    <a:lnTo>
                      <a:pt x="10" y="82"/>
                    </a:lnTo>
                    <a:lnTo>
                      <a:pt x="9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96" name="Freeform 92"/>
              <p:cNvSpPr>
                <a:spLocks/>
              </p:cNvSpPr>
              <p:nvPr/>
            </p:nvSpPr>
            <p:spPr bwMode="auto">
              <a:xfrm>
                <a:off x="7206" y="6138"/>
                <a:ext cx="28" cy="41"/>
              </a:xfrm>
              <a:custGeom>
                <a:avLst/>
                <a:gdLst>
                  <a:gd name="T0" fmla="*/ 1 w 28"/>
                  <a:gd name="T1" fmla="*/ 74 h 82"/>
                  <a:gd name="T2" fmla="*/ 3 w 28"/>
                  <a:gd name="T3" fmla="*/ 60 h 82"/>
                  <a:gd name="T4" fmla="*/ 4 w 28"/>
                  <a:gd name="T5" fmla="*/ 43 h 82"/>
                  <a:gd name="T6" fmla="*/ 6 w 28"/>
                  <a:gd name="T7" fmla="*/ 25 h 82"/>
                  <a:gd name="T8" fmla="*/ 7 w 28"/>
                  <a:gd name="T9" fmla="*/ 10 h 82"/>
                  <a:gd name="T10" fmla="*/ 8 w 28"/>
                  <a:gd name="T11" fmla="*/ 0 h 82"/>
                  <a:gd name="T12" fmla="*/ 9 w 28"/>
                  <a:gd name="T13" fmla="*/ 0 h 82"/>
                  <a:gd name="T14" fmla="*/ 13 w 28"/>
                  <a:gd name="T15" fmla="*/ 0 h 82"/>
                  <a:gd name="T16" fmla="*/ 17 w 28"/>
                  <a:gd name="T17" fmla="*/ 0 h 82"/>
                  <a:gd name="T18" fmla="*/ 22 w 28"/>
                  <a:gd name="T19" fmla="*/ 0 h 82"/>
                  <a:gd name="T20" fmla="*/ 28 w 28"/>
                  <a:gd name="T21" fmla="*/ 0 h 82"/>
                  <a:gd name="T22" fmla="*/ 28 w 28"/>
                  <a:gd name="T23" fmla="*/ 4 h 82"/>
                  <a:gd name="T24" fmla="*/ 28 w 28"/>
                  <a:gd name="T25" fmla="*/ 4 h 82"/>
                  <a:gd name="T26" fmla="*/ 27 w 28"/>
                  <a:gd name="T27" fmla="*/ 6 h 82"/>
                  <a:gd name="T28" fmla="*/ 27 w 28"/>
                  <a:gd name="T29" fmla="*/ 6 h 82"/>
                  <a:gd name="T30" fmla="*/ 28 w 28"/>
                  <a:gd name="T31" fmla="*/ 6 h 82"/>
                  <a:gd name="T32" fmla="*/ 24 w 28"/>
                  <a:gd name="T33" fmla="*/ 6 h 82"/>
                  <a:gd name="T34" fmla="*/ 19 w 28"/>
                  <a:gd name="T35" fmla="*/ 6 h 82"/>
                  <a:gd name="T36" fmla="*/ 13 w 28"/>
                  <a:gd name="T37" fmla="*/ 6 h 82"/>
                  <a:gd name="T38" fmla="*/ 12 w 28"/>
                  <a:gd name="T39" fmla="*/ 12 h 82"/>
                  <a:gd name="T40" fmla="*/ 11 w 28"/>
                  <a:gd name="T41" fmla="*/ 23 h 82"/>
                  <a:gd name="T42" fmla="*/ 9 w 28"/>
                  <a:gd name="T43" fmla="*/ 33 h 82"/>
                  <a:gd name="T44" fmla="*/ 12 w 28"/>
                  <a:gd name="T45" fmla="*/ 35 h 82"/>
                  <a:gd name="T46" fmla="*/ 15 w 28"/>
                  <a:gd name="T47" fmla="*/ 35 h 82"/>
                  <a:gd name="T48" fmla="*/ 21 w 28"/>
                  <a:gd name="T49" fmla="*/ 35 h 82"/>
                  <a:gd name="T50" fmla="*/ 23 w 28"/>
                  <a:gd name="T51" fmla="*/ 35 h 82"/>
                  <a:gd name="T52" fmla="*/ 22 w 28"/>
                  <a:gd name="T53" fmla="*/ 37 h 82"/>
                  <a:gd name="T54" fmla="*/ 22 w 28"/>
                  <a:gd name="T55" fmla="*/ 41 h 82"/>
                  <a:gd name="T56" fmla="*/ 22 w 28"/>
                  <a:gd name="T57" fmla="*/ 41 h 82"/>
                  <a:gd name="T58" fmla="*/ 22 w 28"/>
                  <a:gd name="T59" fmla="*/ 41 h 82"/>
                  <a:gd name="T60" fmla="*/ 21 w 28"/>
                  <a:gd name="T61" fmla="*/ 43 h 82"/>
                  <a:gd name="T62" fmla="*/ 19 w 28"/>
                  <a:gd name="T63" fmla="*/ 43 h 82"/>
                  <a:gd name="T64" fmla="*/ 13 w 28"/>
                  <a:gd name="T65" fmla="*/ 43 h 82"/>
                  <a:gd name="T66" fmla="*/ 8 w 28"/>
                  <a:gd name="T67" fmla="*/ 47 h 82"/>
                  <a:gd name="T68" fmla="*/ 7 w 28"/>
                  <a:gd name="T69" fmla="*/ 60 h 82"/>
                  <a:gd name="T70" fmla="*/ 6 w 28"/>
                  <a:gd name="T71" fmla="*/ 70 h 82"/>
                  <a:gd name="T72" fmla="*/ 6 w 28"/>
                  <a:gd name="T73" fmla="*/ 76 h 82"/>
                  <a:gd name="T74" fmla="*/ 11 w 28"/>
                  <a:gd name="T75" fmla="*/ 76 h 82"/>
                  <a:gd name="T76" fmla="*/ 16 w 28"/>
                  <a:gd name="T77" fmla="*/ 76 h 82"/>
                  <a:gd name="T78" fmla="*/ 21 w 28"/>
                  <a:gd name="T79" fmla="*/ 76 h 82"/>
                  <a:gd name="T80" fmla="*/ 20 w 28"/>
                  <a:gd name="T81" fmla="*/ 78 h 82"/>
                  <a:gd name="T82" fmla="*/ 20 w 28"/>
                  <a:gd name="T83" fmla="*/ 80 h 82"/>
                  <a:gd name="T84" fmla="*/ 20 w 28"/>
                  <a:gd name="T85" fmla="*/ 80 h 82"/>
                  <a:gd name="T86" fmla="*/ 20 w 28"/>
                  <a:gd name="T87" fmla="*/ 80 h 82"/>
                  <a:gd name="T88" fmla="*/ 20 w 28"/>
                  <a:gd name="T89" fmla="*/ 82 h 82"/>
                  <a:gd name="T90" fmla="*/ 17 w 28"/>
                  <a:gd name="T91" fmla="*/ 82 h 82"/>
                  <a:gd name="T92" fmla="*/ 13 w 28"/>
                  <a:gd name="T93" fmla="*/ 82 h 82"/>
                  <a:gd name="T94" fmla="*/ 8 w 28"/>
                  <a:gd name="T95" fmla="*/ 82 h 82"/>
                  <a:gd name="T96" fmla="*/ 4 w 28"/>
                  <a:gd name="T97" fmla="*/ 82 h 82"/>
                  <a:gd name="T98" fmla="*/ 0 w 28"/>
                  <a:gd name="T9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" h="82"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3" y="60"/>
                    </a:lnTo>
                    <a:lnTo>
                      <a:pt x="3" y="55"/>
                    </a:lnTo>
                    <a:lnTo>
                      <a:pt x="4" y="49"/>
                    </a:lnTo>
                    <a:lnTo>
                      <a:pt x="4" y="43"/>
                    </a:lnTo>
                    <a:lnTo>
                      <a:pt x="5" y="37"/>
                    </a:lnTo>
                    <a:lnTo>
                      <a:pt x="5" y="31"/>
                    </a:lnTo>
                    <a:lnTo>
                      <a:pt x="6" y="25"/>
                    </a:lnTo>
                    <a:lnTo>
                      <a:pt x="6" y="19"/>
                    </a:lnTo>
                    <a:lnTo>
                      <a:pt x="7" y="14"/>
                    </a:lnTo>
                    <a:lnTo>
                      <a:pt x="7" y="10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1" y="19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4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9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8" y="43"/>
                    </a:lnTo>
                    <a:lnTo>
                      <a:pt x="8" y="47"/>
                    </a:lnTo>
                    <a:lnTo>
                      <a:pt x="7" y="53"/>
                    </a:lnTo>
                    <a:lnTo>
                      <a:pt x="7" y="56"/>
                    </a:lnTo>
                    <a:lnTo>
                      <a:pt x="7" y="60"/>
                    </a:lnTo>
                    <a:lnTo>
                      <a:pt x="6" y="64"/>
                    </a:lnTo>
                    <a:lnTo>
                      <a:pt x="6" y="66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5" y="76"/>
                    </a:lnTo>
                    <a:lnTo>
                      <a:pt x="6" y="76"/>
                    </a:lnTo>
                    <a:lnTo>
                      <a:pt x="7" y="76"/>
                    </a:lnTo>
                    <a:lnTo>
                      <a:pt x="9" y="76"/>
                    </a:lnTo>
                    <a:lnTo>
                      <a:pt x="11" y="76"/>
                    </a:lnTo>
                    <a:lnTo>
                      <a:pt x="13" y="76"/>
                    </a:lnTo>
                    <a:lnTo>
                      <a:pt x="14" y="76"/>
                    </a:lnTo>
                    <a:lnTo>
                      <a:pt x="16" y="76"/>
                    </a:lnTo>
                    <a:lnTo>
                      <a:pt x="19" y="76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7" y="82"/>
                    </a:lnTo>
                    <a:lnTo>
                      <a:pt x="16" y="82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2" y="82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97" name="Freeform 93"/>
              <p:cNvSpPr>
                <a:spLocks/>
              </p:cNvSpPr>
              <p:nvPr/>
            </p:nvSpPr>
            <p:spPr bwMode="auto">
              <a:xfrm>
                <a:off x="7231" y="6137"/>
                <a:ext cx="30" cy="42"/>
              </a:xfrm>
              <a:custGeom>
                <a:avLst/>
                <a:gdLst>
                  <a:gd name="T0" fmla="*/ 0 w 30"/>
                  <a:gd name="T1" fmla="*/ 78 h 84"/>
                  <a:gd name="T2" fmla="*/ 2 w 30"/>
                  <a:gd name="T3" fmla="*/ 74 h 84"/>
                  <a:gd name="T4" fmla="*/ 2 w 30"/>
                  <a:gd name="T5" fmla="*/ 70 h 84"/>
                  <a:gd name="T6" fmla="*/ 4 w 30"/>
                  <a:gd name="T7" fmla="*/ 66 h 84"/>
                  <a:gd name="T8" fmla="*/ 4 w 30"/>
                  <a:gd name="T9" fmla="*/ 68 h 84"/>
                  <a:gd name="T10" fmla="*/ 5 w 30"/>
                  <a:gd name="T11" fmla="*/ 74 h 84"/>
                  <a:gd name="T12" fmla="*/ 7 w 30"/>
                  <a:gd name="T13" fmla="*/ 78 h 84"/>
                  <a:gd name="T14" fmla="*/ 10 w 30"/>
                  <a:gd name="T15" fmla="*/ 80 h 84"/>
                  <a:gd name="T16" fmla="*/ 13 w 30"/>
                  <a:gd name="T17" fmla="*/ 80 h 84"/>
                  <a:gd name="T18" fmla="*/ 16 w 30"/>
                  <a:gd name="T19" fmla="*/ 78 h 84"/>
                  <a:gd name="T20" fmla="*/ 20 w 30"/>
                  <a:gd name="T21" fmla="*/ 72 h 84"/>
                  <a:gd name="T22" fmla="*/ 22 w 30"/>
                  <a:gd name="T23" fmla="*/ 66 h 84"/>
                  <a:gd name="T24" fmla="*/ 22 w 30"/>
                  <a:gd name="T25" fmla="*/ 60 h 84"/>
                  <a:gd name="T26" fmla="*/ 22 w 30"/>
                  <a:gd name="T27" fmla="*/ 57 h 84"/>
                  <a:gd name="T28" fmla="*/ 21 w 30"/>
                  <a:gd name="T29" fmla="*/ 53 h 84"/>
                  <a:gd name="T30" fmla="*/ 19 w 30"/>
                  <a:gd name="T31" fmla="*/ 47 h 84"/>
                  <a:gd name="T32" fmla="*/ 13 w 30"/>
                  <a:gd name="T33" fmla="*/ 45 h 84"/>
                  <a:gd name="T34" fmla="*/ 11 w 30"/>
                  <a:gd name="T35" fmla="*/ 41 h 84"/>
                  <a:gd name="T36" fmla="*/ 8 w 30"/>
                  <a:gd name="T37" fmla="*/ 37 h 84"/>
                  <a:gd name="T38" fmla="*/ 7 w 30"/>
                  <a:gd name="T39" fmla="*/ 29 h 84"/>
                  <a:gd name="T40" fmla="*/ 8 w 30"/>
                  <a:gd name="T41" fmla="*/ 23 h 84"/>
                  <a:gd name="T42" fmla="*/ 10 w 30"/>
                  <a:gd name="T43" fmla="*/ 16 h 84"/>
                  <a:gd name="T44" fmla="*/ 12 w 30"/>
                  <a:gd name="T45" fmla="*/ 8 h 84"/>
                  <a:gd name="T46" fmla="*/ 16 w 30"/>
                  <a:gd name="T47" fmla="*/ 4 h 84"/>
                  <a:gd name="T48" fmla="*/ 22 w 30"/>
                  <a:gd name="T49" fmla="*/ 0 h 84"/>
                  <a:gd name="T50" fmla="*/ 24 w 30"/>
                  <a:gd name="T51" fmla="*/ 0 h 84"/>
                  <a:gd name="T52" fmla="*/ 26 w 30"/>
                  <a:gd name="T53" fmla="*/ 0 h 84"/>
                  <a:gd name="T54" fmla="*/ 28 w 30"/>
                  <a:gd name="T55" fmla="*/ 2 h 84"/>
                  <a:gd name="T56" fmla="*/ 30 w 30"/>
                  <a:gd name="T57" fmla="*/ 6 h 84"/>
                  <a:gd name="T58" fmla="*/ 30 w 30"/>
                  <a:gd name="T59" fmla="*/ 8 h 84"/>
                  <a:gd name="T60" fmla="*/ 29 w 30"/>
                  <a:gd name="T61" fmla="*/ 10 h 84"/>
                  <a:gd name="T62" fmla="*/ 29 w 30"/>
                  <a:gd name="T63" fmla="*/ 12 h 84"/>
                  <a:gd name="T64" fmla="*/ 28 w 30"/>
                  <a:gd name="T65" fmla="*/ 14 h 84"/>
                  <a:gd name="T66" fmla="*/ 27 w 30"/>
                  <a:gd name="T67" fmla="*/ 10 h 84"/>
                  <a:gd name="T68" fmla="*/ 24 w 30"/>
                  <a:gd name="T69" fmla="*/ 8 h 84"/>
                  <a:gd name="T70" fmla="*/ 22 w 30"/>
                  <a:gd name="T71" fmla="*/ 6 h 84"/>
                  <a:gd name="T72" fmla="*/ 20 w 30"/>
                  <a:gd name="T73" fmla="*/ 6 h 84"/>
                  <a:gd name="T74" fmla="*/ 18 w 30"/>
                  <a:gd name="T75" fmla="*/ 6 h 84"/>
                  <a:gd name="T76" fmla="*/ 15 w 30"/>
                  <a:gd name="T77" fmla="*/ 8 h 84"/>
                  <a:gd name="T78" fmla="*/ 14 w 30"/>
                  <a:gd name="T79" fmla="*/ 14 h 84"/>
                  <a:gd name="T80" fmla="*/ 12 w 30"/>
                  <a:gd name="T81" fmla="*/ 19 h 84"/>
                  <a:gd name="T82" fmla="*/ 13 w 30"/>
                  <a:gd name="T83" fmla="*/ 25 h 84"/>
                  <a:gd name="T84" fmla="*/ 13 w 30"/>
                  <a:gd name="T85" fmla="*/ 27 h 84"/>
                  <a:gd name="T86" fmla="*/ 14 w 30"/>
                  <a:gd name="T87" fmla="*/ 31 h 84"/>
                  <a:gd name="T88" fmla="*/ 16 w 30"/>
                  <a:gd name="T89" fmla="*/ 35 h 84"/>
                  <a:gd name="T90" fmla="*/ 22 w 30"/>
                  <a:gd name="T91" fmla="*/ 39 h 84"/>
                  <a:gd name="T92" fmla="*/ 26 w 30"/>
                  <a:gd name="T93" fmla="*/ 45 h 84"/>
                  <a:gd name="T94" fmla="*/ 27 w 30"/>
                  <a:gd name="T95" fmla="*/ 49 h 84"/>
                  <a:gd name="T96" fmla="*/ 27 w 30"/>
                  <a:gd name="T97" fmla="*/ 57 h 84"/>
                  <a:gd name="T98" fmla="*/ 26 w 30"/>
                  <a:gd name="T99" fmla="*/ 64 h 84"/>
                  <a:gd name="T100" fmla="*/ 23 w 30"/>
                  <a:gd name="T101" fmla="*/ 72 h 84"/>
                  <a:gd name="T102" fmla="*/ 20 w 30"/>
                  <a:gd name="T103" fmla="*/ 78 h 84"/>
                  <a:gd name="T104" fmla="*/ 13 w 30"/>
                  <a:gd name="T105" fmla="*/ 84 h 84"/>
                  <a:gd name="T106" fmla="*/ 8 w 30"/>
                  <a:gd name="T107" fmla="*/ 84 h 84"/>
                  <a:gd name="T108" fmla="*/ 6 w 30"/>
                  <a:gd name="T109" fmla="*/ 84 h 84"/>
                  <a:gd name="T110" fmla="*/ 4 w 30"/>
                  <a:gd name="T111" fmla="*/ 84 h 84"/>
                  <a:gd name="T112" fmla="*/ 2 w 30"/>
                  <a:gd name="T113" fmla="*/ 80 h 84"/>
                  <a:gd name="T114" fmla="*/ 0 w 30"/>
                  <a:gd name="T115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" h="84">
                    <a:moveTo>
                      <a:pt x="0" y="78"/>
                    </a:moveTo>
                    <a:lnTo>
                      <a:pt x="0" y="78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2" y="72"/>
                    </a:lnTo>
                    <a:lnTo>
                      <a:pt x="2" y="70"/>
                    </a:lnTo>
                    <a:lnTo>
                      <a:pt x="3" y="68"/>
                    </a:lnTo>
                    <a:lnTo>
                      <a:pt x="4" y="66"/>
                    </a:lnTo>
                    <a:lnTo>
                      <a:pt x="4" y="64"/>
                    </a:lnTo>
                    <a:lnTo>
                      <a:pt x="4" y="68"/>
                    </a:lnTo>
                    <a:lnTo>
                      <a:pt x="5" y="70"/>
                    </a:lnTo>
                    <a:lnTo>
                      <a:pt x="5" y="74"/>
                    </a:lnTo>
                    <a:lnTo>
                      <a:pt x="6" y="76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10" y="80"/>
                    </a:lnTo>
                    <a:lnTo>
                      <a:pt x="11" y="80"/>
                    </a:lnTo>
                    <a:lnTo>
                      <a:pt x="13" y="80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8" y="76"/>
                    </a:lnTo>
                    <a:lnTo>
                      <a:pt x="20" y="72"/>
                    </a:lnTo>
                    <a:lnTo>
                      <a:pt x="21" y="68"/>
                    </a:lnTo>
                    <a:lnTo>
                      <a:pt x="22" y="66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8"/>
                    </a:lnTo>
                    <a:lnTo>
                      <a:pt x="22" y="57"/>
                    </a:lnTo>
                    <a:lnTo>
                      <a:pt x="22" y="55"/>
                    </a:lnTo>
                    <a:lnTo>
                      <a:pt x="21" y="53"/>
                    </a:lnTo>
                    <a:lnTo>
                      <a:pt x="20" y="49"/>
                    </a:lnTo>
                    <a:lnTo>
                      <a:pt x="19" y="47"/>
                    </a:lnTo>
                    <a:lnTo>
                      <a:pt x="18" y="47"/>
                    </a:lnTo>
                    <a:lnTo>
                      <a:pt x="13" y="45"/>
                    </a:lnTo>
                    <a:lnTo>
                      <a:pt x="12" y="43"/>
                    </a:lnTo>
                    <a:lnTo>
                      <a:pt x="11" y="41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7" y="33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8" y="23"/>
                    </a:lnTo>
                    <a:lnTo>
                      <a:pt x="8" y="19"/>
                    </a:lnTo>
                    <a:lnTo>
                      <a:pt x="10" y="16"/>
                    </a:lnTo>
                    <a:lnTo>
                      <a:pt x="11" y="12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2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3" y="16"/>
                    </a:lnTo>
                    <a:lnTo>
                      <a:pt x="12" y="19"/>
                    </a:lnTo>
                    <a:lnTo>
                      <a:pt x="12" y="21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9"/>
                    </a:lnTo>
                    <a:lnTo>
                      <a:pt x="14" y="31"/>
                    </a:lnTo>
                    <a:lnTo>
                      <a:pt x="15" y="33"/>
                    </a:lnTo>
                    <a:lnTo>
                      <a:pt x="16" y="35"/>
                    </a:lnTo>
                    <a:lnTo>
                      <a:pt x="21" y="37"/>
                    </a:lnTo>
                    <a:lnTo>
                      <a:pt x="22" y="39"/>
                    </a:lnTo>
                    <a:lnTo>
                      <a:pt x="24" y="41"/>
                    </a:lnTo>
                    <a:lnTo>
                      <a:pt x="26" y="45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7" y="53"/>
                    </a:lnTo>
                    <a:lnTo>
                      <a:pt x="27" y="57"/>
                    </a:lnTo>
                    <a:lnTo>
                      <a:pt x="27" y="58"/>
                    </a:lnTo>
                    <a:lnTo>
                      <a:pt x="26" y="64"/>
                    </a:lnTo>
                    <a:lnTo>
                      <a:pt x="24" y="68"/>
                    </a:lnTo>
                    <a:lnTo>
                      <a:pt x="23" y="72"/>
                    </a:lnTo>
                    <a:lnTo>
                      <a:pt x="22" y="76"/>
                    </a:lnTo>
                    <a:lnTo>
                      <a:pt x="20" y="78"/>
                    </a:lnTo>
                    <a:lnTo>
                      <a:pt x="16" y="82"/>
                    </a:lnTo>
                    <a:lnTo>
                      <a:pt x="13" y="84"/>
                    </a:lnTo>
                    <a:lnTo>
                      <a:pt x="10" y="84"/>
                    </a:lnTo>
                    <a:lnTo>
                      <a:pt x="8" y="84"/>
                    </a:lnTo>
                    <a:lnTo>
                      <a:pt x="7" y="84"/>
                    </a:lnTo>
                    <a:lnTo>
                      <a:pt x="6" y="84"/>
                    </a:lnTo>
                    <a:lnTo>
                      <a:pt x="5" y="84"/>
                    </a:lnTo>
                    <a:lnTo>
                      <a:pt x="4" y="84"/>
                    </a:lnTo>
                    <a:lnTo>
                      <a:pt x="3" y="82"/>
                    </a:lnTo>
                    <a:lnTo>
                      <a:pt x="2" y="80"/>
                    </a:lnTo>
                    <a:lnTo>
                      <a:pt x="0" y="8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98" name="Freeform 94"/>
              <p:cNvSpPr>
                <a:spLocks/>
              </p:cNvSpPr>
              <p:nvPr/>
            </p:nvSpPr>
            <p:spPr bwMode="auto">
              <a:xfrm>
                <a:off x="7267" y="6138"/>
                <a:ext cx="29" cy="41"/>
              </a:xfrm>
              <a:custGeom>
                <a:avLst/>
                <a:gdLst>
                  <a:gd name="T0" fmla="*/ 5 w 29"/>
                  <a:gd name="T1" fmla="*/ 76 h 82"/>
                  <a:gd name="T2" fmla="*/ 6 w 29"/>
                  <a:gd name="T3" fmla="*/ 60 h 82"/>
                  <a:gd name="T4" fmla="*/ 8 w 29"/>
                  <a:gd name="T5" fmla="*/ 47 h 82"/>
                  <a:gd name="T6" fmla="*/ 9 w 29"/>
                  <a:gd name="T7" fmla="*/ 33 h 82"/>
                  <a:gd name="T8" fmla="*/ 11 w 29"/>
                  <a:gd name="T9" fmla="*/ 6 h 82"/>
                  <a:gd name="T10" fmla="*/ 9 w 29"/>
                  <a:gd name="T11" fmla="*/ 6 h 82"/>
                  <a:gd name="T12" fmla="*/ 6 w 29"/>
                  <a:gd name="T13" fmla="*/ 6 h 82"/>
                  <a:gd name="T14" fmla="*/ 3 w 29"/>
                  <a:gd name="T15" fmla="*/ 6 h 82"/>
                  <a:gd name="T16" fmla="*/ 0 w 29"/>
                  <a:gd name="T17" fmla="*/ 6 h 82"/>
                  <a:gd name="T18" fmla="*/ 0 w 29"/>
                  <a:gd name="T19" fmla="*/ 6 h 82"/>
                  <a:gd name="T20" fmla="*/ 0 w 29"/>
                  <a:gd name="T21" fmla="*/ 6 h 82"/>
                  <a:gd name="T22" fmla="*/ 0 w 29"/>
                  <a:gd name="T23" fmla="*/ 6 h 82"/>
                  <a:gd name="T24" fmla="*/ 0 w 29"/>
                  <a:gd name="T25" fmla="*/ 6 h 82"/>
                  <a:gd name="T26" fmla="*/ 0 w 29"/>
                  <a:gd name="T27" fmla="*/ 6 h 82"/>
                  <a:gd name="T28" fmla="*/ 0 w 29"/>
                  <a:gd name="T29" fmla="*/ 6 h 82"/>
                  <a:gd name="T30" fmla="*/ 0 w 29"/>
                  <a:gd name="T31" fmla="*/ 6 h 82"/>
                  <a:gd name="T32" fmla="*/ 0 w 29"/>
                  <a:gd name="T33" fmla="*/ 0 h 82"/>
                  <a:gd name="T34" fmla="*/ 1 w 29"/>
                  <a:gd name="T35" fmla="*/ 0 h 82"/>
                  <a:gd name="T36" fmla="*/ 5 w 29"/>
                  <a:gd name="T37" fmla="*/ 0 h 82"/>
                  <a:gd name="T38" fmla="*/ 8 w 29"/>
                  <a:gd name="T39" fmla="*/ 0 h 82"/>
                  <a:gd name="T40" fmla="*/ 11 w 29"/>
                  <a:gd name="T41" fmla="*/ 0 h 82"/>
                  <a:gd name="T42" fmla="*/ 15 w 29"/>
                  <a:gd name="T43" fmla="*/ 0 h 82"/>
                  <a:gd name="T44" fmla="*/ 18 w 29"/>
                  <a:gd name="T45" fmla="*/ 0 h 82"/>
                  <a:gd name="T46" fmla="*/ 23 w 29"/>
                  <a:gd name="T47" fmla="*/ 0 h 82"/>
                  <a:gd name="T48" fmla="*/ 26 w 29"/>
                  <a:gd name="T49" fmla="*/ 0 h 82"/>
                  <a:gd name="T50" fmla="*/ 29 w 29"/>
                  <a:gd name="T51" fmla="*/ 0 h 82"/>
                  <a:gd name="T52" fmla="*/ 27 w 29"/>
                  <a:gd name="T53" fmla="*/ 4 h 82"/>
                  <a:gd name="T54" fmla="*/ 27 w 29"/>
                  <a:gd name="T55" fmla="*/ 4 h 82"/>
                  <a:gd name="T56" fmla="*/ 27 w 29"/>
                  <a:gd name="T57" fmla="*/ 6 h 82"/>
                  <a:gd name="T58" fmla="*/ 27 w 29"/>
                  <a:gd name="T59" fmla="*/ 6 h 82"/>
                  <a:gd name="T60" fmla="*/ 27 w 29"/>
                  <a:gd name="T61" fmla="*/ 6 h 82"/>
                  <a:gd name="T62" fmla="*/ 27 w 29"/>
                  <a:gd name="T63" fmla="*/ 6 h 82"/>
                  <a:gd name="T64" fmla="*/ 29 w 29"/>
                  <a:gd name="T65" fmla="*/ 6 h 82"/>
                  <a:gd name="T66" fmla="*/ 27 w 29"/>
                  <a:gd name="T67" fmla="*/ 6 h 82"/>
                  <a:gd name="T68" fmla="*/ 24 w 29"/>
                  <a:gd name="T69" fmla="*/ 6 h 82"/>
                  <a:gd name="T70" fmla="*/ 23 w 29"/>
                  <a:gd name="T71" fmla="*/ 6 h 82"/>
                  <a:gd name="T72" fmla="*/ 19 w 29"/>
                  <a:gd name="T73" fmla="*/ 6 h 82"/>
                  <a:gd name="T74" fmla="*/ 16 w 29"/>
                  <a:gd name="T75" fmla="*/ 8 h 82"/>
                  <a:gd name="T76" fmla="*/ 16 w 29"/>
                  <a:gd name="T77" fmla="*/ 12 h 82"/>
                  <a:gd name="T78" fmla="*/ 15 w 29"/>
                  <a:gd name="T79" fmla="*/ 17 h 82"/>
                  <a:gd name="T80" fmla="*/ 15 w 29"/>
                  <a:gd name="T81" fmla="*/ 25 h 82"/>
                  <a:gd name="T82" fmla="*/ 14 w 29"/>
                  <a:gd name="T83" fmla="*/ 35 h 82"/>
                  <a:gd name="T84" fmla="*/ 13 w 29"/>
                  <a:gd name="T85" fmla="*/ 45 h 82"/>
                  <a:gd name="T86" fmla="*/ 11 w 29"/>
                  <a:gd name="T87" fmla="*/ 56 h 82"/>
                  <a:gd name="T88" fmla="*/ 10 w 29"/>
                  <a:gd name="T89" fmla="*/ 68 h 82"/>
                  <a:gd name="T90" fmla="*/ 9 w 29"/>
                  <a:gd name="T91" fmla="*/ 82 h 82"/>
                  <a:gd name="T92" fmla="*/ 9 w 29"/>
                  <a:gd name="T93" fmla="*/ 82 h 82"/>
                  <a:gd name="T94" fmla="*/ 8 w 29"/>
                  <a:gd name="T95" fmla="*/ 82 h 82"/>
                  <a:gd name="T96" fmla="*/ 8 w 29"/>
                  <a:gd name="T97" fmla="*/ 82 h 82"/>
                  <a:gd name="T98" fmla="*/ 7 w 29"/>
                  <a:gd name="T99" fmla="*/ 82 h 82"/>
                  <a:gd name="T100" fmla="*/ 6 w 29"/>
                  <a:gd name="T101" fmla="*/ 82 h 82"/>
                  <a:gd name="T102" fmla="*/ 5 w 29"/>
                  <a:gd name="T103" fmla="*/ 82 h 82"/>
                  <a:gd name="T104" fmla="*/ 5 w 29"/>
                  <a:gd name="T105" fmla="*/ 82 h 82"/>
                  <a:gd name="T106" fmla="*/ 5 w 29"/>
                  <a:gd name="T10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82">
                    <a:moveTo>
                      <a:pt x="5" y="82"/>
                    </a:moveTo>
                    <a:lnTo>
                      <a:pt x="5" y="76"/>
                    </a:lnTo>
                    <a:lnTo>
                      <a:pt x="6" y="68"/>
                    </a:lnTo>
                    <a:lnTo>
                      <a:pt x="6" y="60"/>
                    </a:lnTo>
                    <a:lnTo>
                      <a:pt x="7" y="55"/>
                    </a:lnTo>
                    <a:lnTo>
                      <a:pt x="8" y="47"/>
                    </a:lnTo>
                    <a:lnTo>
                      <a:pt x="9" y="39"/>
                    </a:lnTo>
                    <a:lnTo>
                      <a:pt x="9" y="33"/>
                    </a:lnTo>
                    <a:lnTo>
                      <a:pt x="10" y="25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6"/>
                    </a:lnTo>
                    <a:lnTo>
                      <a:pt x="15" y="17"/>
                    </a:lnTo>
                    <a:lnTo>
                      <a:pt x="15" y="21"/>
                    </a:lnTo>
                    <a:lnTo>
                      <a:pt x="15" y="25"/>
                    </a:lnTo>
                    <a:lnTo>
                      <a:pt x="14" y="31"/>
                    </a:lnTo>
                    <a:lnTo>
                      <a:pt x="14" y="35"/>
                    </a:lnTo>
                    <a:lnTo>
                      <a:pt x="13" y="41"/>
                    </a:lnTo>
                    <a:lnTo>
                      <a:pt x="13" y="45"/>
                    </a:lnTo>
                    <a:lnTo>
                      <a:pt x="13" y="51"/>
                    </a:lnTo>
                    <a:lnTo>
                      <a:pt x="11" y="56"/>
                    </a:lnTo>
                    <a:lnTo>
                      <a:pt x="10" y="62"/>
                    </a:lnTo>
                    <a:lnTo>
                      <a:pt x="10" y="68"/>
                    </a:lnTo>
                    <a:lnTo>
                      <a:pt x="10" y="76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7" y="82"/>
                    </a:lnTo>
                    <a:lnTo>
                      <a:pt x="7" y="82"/>
                    </a:lnTo>
                    <a:lnTo>
                      <a:pt x="7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99" name="Freeform 95"/>
              <p:cNvSpPr>
                <a:spLocks noEditPoints="1"/>
              </p:cNvSpPr>
              <p:nvPr/>
            </p:nvSpPr>
            <p:spPr bwMode="auto">
              <a:xfrm>
                <a:off x="7286" y="6138"/>
                <a:ext cx="36" cy="41"/>
              </a:xfrm>
              <a:custGeom>
                <a:avLst/>
                <a:gdLst>
                  <a:gd name="T0" fmla="*/ 15 w 36"/>
                  <a:gd name="T1" fmla="*/ 45 h 82"/>
                  <a:gd name="T2" fmla="*/ 15 w 36"/>
                  <a:gd name="T3" fmla="*/ 45 h 82"/>
                  <a:gd name="T4" fmla="*/ 16 w 36"/>
                  <a:gd name="T5" fmla="*/ 45 h 82"/>
                  <a:gd name="T6" fmla="*/ 19 w 36"/>
                  <a:gd name="T7" fmla="*/ 45 h 82"/>
                  <a:gd name="T8" fmla="*/ 19 w 36"/>
                  <a:gd name="T9" fmla="*/ 45 h 82"/>
                  <a:gd name="T10" fmla="*/ 21 w 36"/>
                  <a:gd name="T11" fmla="*/ 45 h 82"/>
                  <a:gd name="T12" fmla="*/ 23 w 36"/>
                  <a:gd name="T13" fmla="*/ 45 h 82"/>
                  <a:gd name="T14" fmla="*/ 27 w 36"/>
                  <a:gd name="T15" fmla="*/ 45 h 82"/>
                  <a:gd name="T16" fmla="*/ 26 w 36"/>
                  <a:gd name="T17" fmla="*/ 41 h 82"/>
                  <a:gd name="T18" fmla="*/ 26 w 36"/>
                  <a:gd name="T19" fmla="*/ 37 h 82"/>
                  <a:gd name="T20" fmla="*/ 24 w 36"/>
                  <a:gd name="T21" fmla="*/ 35 h 82"/>
                  <a:gd name="T22" fmla="*/ 24 w 36"/>
                  <a:gd name="T23" fmla="*/ 27 h 82"/>
                  <a:gd name="T24" fmla="*/ 23 w 36"/>
                  <a:gd name="T25" fmla="*/ 17 h 82"/>
                  <a:gd name="T26" fmla="*/ 0 w 36"/>
                  <a:gd name="T27" fmla="*/ 82 h 82"/>
                  <a:gd name="T28" fmla="*/ 7 w 36"/>
                  <a:gd name="T29" fmla="*/ 60 h 82"/>
                  <a:gd name="T30" fmla="*/ 14 w 36"/>
                  <a:gd name="T31" fmla="*/ 41 h 82"/>
                  <a:gd name="T32" fmla="*/ 20 w 36"/>
                  <a:gd name="T33" fmla="*/ 19 h 82"/>
                  <a:gd name="T34" fmla="*/ 26 w 36"/>
                  <a:gd name="T35" fmla="*/ 0 h 82"/>
                  <a:gd name="T36" fmla="*/ 28 w 36"/>
                  <a:gd name="T37" fmla="*/ 10 h 82"/>
                  <a:gd name="T38" fmla="*/ 30 w 36"/>
                  <a:gd name="T39" fmla="*/ 33 h 82"/>
                  <a:gd name="T40" fmla="*/ 31 w 36"/>
                  <a:gd name="T41" fmla="*/ 53 h 82"/>
                  <a:gd name="T42" fmla="*/ 35 w 36"/>
                  <a:gd name="T43" fmla="*/ 72 h 82"/>
                  <a:gd name="T44" fmla="*/ 36 w 36"/>
                  <a:gd name="T45" fmla="*/ 82 h 82"/>
                  <a:gd name="T46" fmla="*/ 35 w 36"/>
                  <a:gd name="T47" fmla="*/ 82 h 82"/>
                  <a:gd name="T48" fmla="*/ 35 w 36"/>
                  <a:gd name="T49" fmla="*/ 82 h 82"/>
                  <a:gd name="T50" fmla="*/ 32 w 36"/>
                  <a:gd name="T51" fmla="*/ 82 h 82"/>
                  <a:gd name="T52" fmla="*/ 32 w 36"/>
                  <a:gd name="T53" fmla="*/ 82 h 82"/>
                  <a:gd name="T54" fmla="*/ 31 w 36"/>
                  <a:gd name="T55" fmla="*/ 82 h 82"/>
                  <a:gd name="T56" fmla="*/ 31 w 36"/>
                  <a:gd name="T57" fmla="*/ 82 h 82"/>
                  <a:gd name="T58" fmla="*/ 30 w 36"/>
                  <a:gd name="T59" fmla="*/ 82 h 82"/>
                  <a:gd name="T60" fmla="*/ 30 w 36"/>
                  <a:gd name="T61" fmla="*/ 78 h 82"/>
                  <a:gd name="T62" fmla="*/ 29 w 36"/>
                  <a:gd name="T63" fmla="*/ 72 h 82"/>
                  <a:gd name="T64" fmla="*/ 28 w 36"/>
                  <a:gd name="T65" fmla="*/ 66 h 82"/>
                  <a:gd name="T66" fmla="*/ 28 w 36"/>
                  <a:gd name="T67" fmla="*/ 58 h 82"/>
                  <a:gd name="T68" fmla="*/ 27 w 36"/>
                  <a:gd name="T69" fmla="*/ 53 h 82"/>
                  <a:gd name="T70" fmla="*/ 26 w 36"/>
                  <a:gd name="T71" fmla="*/ 53 h 82"/>
                  <a:gd name="T72" fmla="*/ 24 w 36"/>
                  <a:gd name="T73" fmla="*/ 53 h 82"/>
                  <a:gd name="T74" fmla="*/ 22 w 36"/>
                  <a:gd name="T75" fmla="*/ 51 h 82"/>
                  <a:gd name="T76" fmla="*/ 20 w 36"/>
                  <a:gd name="T77" fmla="*/ 49 h 82"/>
                  <a:gd name="T78" fmla="*/ 18 w 36"/>
                  <a:gd name="T79" fmla="*/ 49 h 82"/>
                  <a:gd name="T80" fmla="*/ 15 w 36"/>
                  <a:gd name="T81" fmla="*/ 49 h 82"/>
                  <a:gd name="T82" fmla="*/ 14 w 36"/>
                  <a:gd name="T83" fmla="*/ 51 h 82"/>
                  <a:gd name="T84" fmla="*/ 13 w 36"/>
                  <a:gd name="T85" fmla="*/ 53 h 82"/>
                  <a:gd name="T86" fmla="*/ 11 w 36"/>
                  <a:gd name="T87" fmla="*/ 58 h 82"/>
                  <a:gd name="T88" fmla="*/ 8 w 36"/>
                  <a:gd name="T89" fmla="*/ 64 h 82"/>
                  <a:gd name="T90" fmla="*/ 6 w 36"/>
                  <a:gd name="T91" fmla="*/ 72 h 82"/>
                  <a:gd name="T92" fmla="*/ 4 w 36"/>
                  <a:gd name="T93" fmla="*/ 82 h 82"/>
                  <a:gd name="T94" fmla="*/ 4 w 36"/>
                  <a:gd name="T95" fmla="*/ 82 h 82"/>
                  <a:gd name="T96" fmla="*/ 3 w 36"/>
                  <a:gd name="T97" fmla="*/ 82 h 82"/>
                  <a:gd name="T98" fmla="*/ 3 w 36"/>
                  <a:gd name="T99" fmla="*/ 82 h 82"/>
                  <a:gd name="T100" fmla="*/ 2 w 36"/>
                  <a:gd name="T101" fmla="*/ 82 h 82"/>
                  <a:gd name="T102" fmla="*/ 2 w 36"/>
                  <a:gd name="T103" fmla="*/ 82 h 82"/>
                  <a:gd name="T104" fmla="*/ 2 w 36"/>
                  <a:gd name="T105" fmla="*/ 82 h 82"/>
                  <a:gd name="T106" fmla="*/ 2 w 36"/>
                  <a:gd name="T107" fmla="*/ 82 h 82"/>
                  <a:gd name="T108" fmla="*/ 0 w 36"/>
                  <a:gd name="T10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" h="82">
                    <a:moveTo>
                      <a:pt x="15" y="45"/>
                    </a:moveTo>
                    <a:lnTo>
                      <a:pt x="15" y="45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20" y="45"/>
                    </a:lnTo>
                    <a:lnTo>
                      <a:pt x="21" y="45"/>
                    </a:lnTo>
                    <a:lnTo>
                      <a:pt x="22" y="45"/>
                    </a:lnTo>
                    <a:lnTo>
                      <a:pt x="23" y="45"/>
                    </a:lnTo>
                    <a:lnTo>
                      <a:pt x="24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37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1"/>
                    </a:lnTo>
                    <a:lnTo>
                      <a:pt x="24" y="27"/>
                    </a:lnTo>
                    <a:lnTo>
                      <a:pt x="24" y="23"/>
                    </a:lnTo>
                    <a:lnTo>
                      <a:pt x="23" y="17"/>
                    </a:lnTo>
                    <a:lnTo>
                      <a:pt x="15" y="45"/>
                    </a:lnTo>
                    <a:close/>
                    <a:moveTo>
                      <a:pt x="0" y="82"/>
                    </a:moveTo>
                    <a:lnTo>
                      <a:pt x="4" y="70"/>
                    </a:lnTo>
                    <a:lnTo>
                      <a:pt x="7" y="60"/>
                    </a:lnTo>
                    <a:lnTo>
                      <a:pt x="11" y="51"/>
                    </a:lnTo>
                    <a:lnTo>
                      <a:pt x="14" y="41"/>
                    </a:lnTo>
                    <a:lnTo>
                      <a:pt x="18" y="31"/>
                    </a:lnTo>
                    <a:lnTo>
                      <a:pt x="20" y="19"/>
                    </a:lnTo>
                    <a:lnTo>
                      <a:pt x="23" y="1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10"/>
                    </a:lnTo>
                    <a:lnTo>
                      <a:pt x="29" y="21"/>
                    </a:lnTo>
                    <a:lnTo>
                      <a:pt x="30" y="33"/>
                    </a:lnTo>
                    <a:lnTo>
                      <a:pt x="30" y="43"/>
                    </a:lnTo>
                    <a:lnTo>
                      <a:pt x="31" y="53"/>
                    </a:lnTo>
                    <a:lnTo>
                      <a:pt x="34" y="62"/>
                    </a:lnTo>
                    <a:lnTo>
                      <a:pt x="35" y="72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78"/>
                    </a:lnTo>
                    <a:lnTo>
                      <a:pt x="30" y="76"/>
                    </a:lnTo>
                    <a:lnTo>
                      <a:pt x="29" y="72"/>
                    </a:lnTo>
                    <a:lnTo>
                      <a:pt x="29" y="70"/>
                    </a:lnTo>
                    <a:lnTo>
                      <a:pt x="28" y="66"/>
                    </a:lnTo>
                    <a:lnTo>
                      <a:pt x="28" y="62"/>
                    </a:lnTo>
                    <a:lnTo>
                      <a:pt x="28" y="58"/>
                    </a:lnTo>
                    <a:lnTo>
                      <a:pt x="28" y="55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4" y="53"/>
                    </a:lnTo>
                    <a:lnTo>
                      <a:pt x="24" y="53"/>
                    </a:lnTo>
                    <a:lnTo>
                      <a:pt x="23" y="53"/>
                    </a:lnTo>
                    <a:lnTo>
                      <a:pt x="22" y="51"/>
                    </a:lnTo>
                    <a:lnTo>
                      <a:pt x="21" y="49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4" y="51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2" y="55"/>
                    </a:lnTo>
                    <a:lnTo>
                      <a:pt x="11" y="58"/>
                    </a:lnTo>
                    <a:lnTo>
                      <a:pt x="10" y="60"/>
                    </a:lnTo>
                    <a:lnTo>
                      <a:pt x="8" y="64"/>
                    </a:lnTo>
                    <a:lnTo>
                      <a:pt x="7" y="68"/>
                    </a:lnTo>
                    <a:lnTo>
                      <a:pt x="6" y="72"/>
                    </a:lnTo>
                    <a:lnTo>
                      <a:pt x="5" y="78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00" name="Freeform 96"/>
              <p:cNvSpPr>
                <a:spLocks noEditPoints="1"/>
              </p:cNvSpPr>
              <p:nvPr/>
            </p:nvSpPr>
            <p:spPr bwMode="auto">
              <a:xfrm>
                <a:off x="7328" y="6138"/>
                <a:ext cx="40" cy="41"/>
              </a:xfrm>
              <a:custGeom>
                <a:avLst/>
                <a:gdLst>
                  <a:gd name="T0" fmla="*/ 5 w 40"/>
                  <a:gd name="T1" fmla="*/ 78 h 82"/>
                  <a:gd name="T2" fmla="*/ 6 w 40"/>
                  <a:gd name="T3" fmla="*/ 78 h 82"/>
                  <a:gd name="T4" fmla="*/ 8 w 40"/>
                  <a:gd name="T5" fmla="*/ 78 h 82"/>
                  <a:gd name="T6" fmla="*/ 10 w 40"/>
                  <a:gd name="T7" fmla="*/ 78 h 82"/>
                  <a:gd name="T8" fmla="*/ 16 w 40"/>
                  <a:gd name="T9" fmla="*/ 78 h 82"/>
                  <a:gd name="T10" fmla="*/ 24 w 40"/>
                  <a:gd name="T11" fmla="*/ 72 h 82"/>
                  <a:gd name="T12" fmla="*/ 29 w 40"/>
                  <a:gd name="T13" fmla="*/ 64 h 82"/>
                  <a:gd name="T14" fmla="*/ 33 w 40"/>
                  <a:gd name="T15" fmla="*/ 51 h 82"/>
                  <a:gd name="T16" fmla="*/ 35 w 40"/>
                  <a:gd name="T17" fmla="*/ 35 h 82"/>
                  <a:gd name="T18" fmla="*/ 35 w 40"/>
                  <a:gd name="T19" fmla="*/ 19 h 82"/>
                  <a:gd name="T20" fmla="*/ 32 w 40"/>
                  <a:gd name="T21" fmla="*/ 10 h 82"/>
                  <a:gd name="T22" fmla="*/ 25 w 40"/>
                  <a:gd name="T23" fmla="*/ 6 h 82"/>
                  <a:gd name="T24" fmla="*/ 19 w 40"/>
                  <a:gd name="T25" fmla="*/ 6 h 82"/>
                  <a:gd name="T26" fmla="*/ 17 w 40"/>
                  <a:gd name="T27" fmla="*/ 6 h 82"/>
                  <a:gd name="T28" fmla="*/ 15 w 40"/>
                  <a:gd name="T29" fmla="*/ 6 h 82"/>
                  <a:gd name="T30" fmla="*/ 12 w 40"/>
                  <a:gd name="T31" fmla="*/ 6 h 82"/>
                  <a:gd name="T32" fmla="*/ 11 w 40"/>
                  <a:gd name="T33" fmla="*/ 10 h 82"/>
                  <a:gd name="T34" fmla="*/ 10 w 40"/>
                  <a:gd name="T35" fmla="*/ 17 h 82"/>
                  <a:gd name="T36" fmla="*/ 10 w 40"/>
                  <a:gd name="T37" fmla="*/ 25 h 82"/>
                  <a:gd name="T38" fmla="*/ 9 w 40"/>
                  <a:gd name="T39" fmla="*/ 33 h 82"/>
                  <a:gd name="T40" fmla="*/ 8 w 40"/>
                  <a:gd name="T41" fmla="*/ 43 h 82"/>
                  <a:gd name="T42" fmla="*/ 6 w 40"/>
                  <a:gd name="T43" fmla="*/ 55 h 82"/>
                  <a:gd name="T44" fmla="*/ 5 w 40"/>
                  <a:gd name="T45" fmla="*/ 64 h 82"/>
                  <a:gd name="T46" fmla="*/ 5 w 40"/>
                  <a:gd name="T47" fmla="*/ 74 h 82"/>
                  <a:gd name="T48" fmla="*/ 0 w 40"/>
                  <a:gd name="T49" fmla="*/ 82 h 82"/>
                  <a:gd name="T50" fmla="*/ 1 w 40"/>
                  <a:gd name="T51" fmla="*/ 74 h 82"/>
                  <a:gd name="T52" fmla="*/ 1 w 40"/>
                  <a:gd name="T53" fmla="*/ 68 h 82"/>
                  <a:gd name="T54" fmla="*/ 2 w 40"/>
                  <a:gd name="T55" fmla="*/ 58 h 82"/>
                  <a:gd name="T56" fmla="*/ 3 w 40"/>
                  <a:gd name="T57" fmla="*/ 43 h 82"/>
                  <a:gd name="T58" fmla="*/ 4 w 40"/>
                  <a:gd name="T59" fmla="*/ 27 h 82"/>
                  <a:gd name="T60" fmla="*/ 5 w 40"/>
                  <a:gd name="T61" fmla="*/ 17 h 82"/>
                  <a:gd name="T62" fmla="*/ 6 w 40"/>
                  <a:gd name="T63" fmla="*/ 8 h 82"/>
                  <a:gd name="T64" fmla="*/ 8 w 40"/>
                  <a:gd name="T65" fmla="*/ 0 h 82"/>
                  <a:gd name="T66" fmla="*/ 9 w 40"/>
                  <a:gd name="T67" fmla="*/ 0 h 82"/>
                  <a:gd name="T68" fmla="*/ 9 w 40"/>
                  <a:gd name="T69" fmla="*/ 0 h 82"/>
                  <a:gd name="T70" fmla="*/ 10 w 40"/>
                  <a:gd name="T71" fmla="*/ 0 h 82"/>
                  <a:gd name="T72" fmla="*/ 11 w 40"/>
                  <a:gd name="T73" fmla="*/ 0 h 82"/>
                  <a:gd name="T74" fmla="*/ 12 w 40"/>
                  <a:gd name="T75" fmla="*/ 0 h 82"/>
                  <a:gd name="T76" fmla="*/ 16 w 40"/>
                  <a:gd name="T77" fmla="*/ 0 h 82"/>
                  <a:gd name="T78" fmla="*/ 19 w 40"/>
                  <a:gd name="T79" fmla="*/ 0 h 82"/>
                  <a:gd name="T80" fmla="*/ 21 w 40"/>
                  <a:gd name="T81" fmla="*/ 0 h 82"/>
                  <a:gd name="T82" fmla="*/ 27 w 40"/>
                  <a:gd name="T83" fmla="*/ 2 h 82"/>
                  <a:gd name="T84" fmla="*/ 31 w 40"/>
                  <a:gd name="T85" fmla="*/ 4 h 82"/>
                  <a:gd name="T86" fmla="*/ 33 w 40"/>
                  <a:gd name="T87" fmla="*/ 4 h 82"/>
                  <a:gd name="T88" fmla="*/ 34 w 40"/>
                  <a:gd name="T89" fmla="*/ 6 h 82"/>
                  <a:gd name="T90" fmla="*/ 36 w 40"/>
                  <a:gd name="T91" fmla="*/ 12 h 82"/>
                  <a:gd name="T92" fmla="*/ 39 w 40"/>
                  <a:gd name="T93" fmla="*/ 19 h 82"/>
                  <a:gd name="T94" fmla="*/ 40 w 40"/>
                  <a:gd name="T95" fmla="*/ 29 h 82"/>
                  <a:gd name="T96" fmla="*/ 39 w 40"/>
                  <a:gd name="T97" fmla="*/ 41 h 82"/>
                  <a:gd name="T98" fmla="*/ 36 w 40"/>
                  <a:gd name="T99" fmla="*/ 58 h 82"/>
                  <a:gd name="T100" fmla="*/ 31 w 40"/>
                  <a:gd name="T101" fmla="*/ 70 h 82"/>
                  <a:gd name="T102" fmla="*/ 23 w 40"/>
                  <a:gd name="T103" fmla="*/ 78 h 82"/>
                  <a:gd name="T104" fmla="*/ 12 w 40"/>
                  <a:gd name="T105" fmla="*/ 82 h 82"/>
                  <a:gd name="T106" fmla="*/ 10 w 40"/>
                  <a:gd name="T107" fmla="*/ 82 h 82"/>
                  <a:gd name="T108" fmla="*/ 8 w 40"/>
                  <a:gd name="T109" fmla="*/ 82 h 82"/>
                  <a:gd name="T110" fmla="*/ 5 w 40"/>
                  <a:gd name="T111" fmla="*/ 82 h 82"/>
                  <a:gd name="T112" fmla="*/ 4 w 40"/>
                  <a:gd name="T113" fmla="*/ 82 h 82"/>
                  <a:gd name="T114" fmla="*/ 3 w 40"/>
                  <a:gd name="T115" fmla="*/ 82 h 82"/>
                  <a:gd name="T116" fmla="*/ 2 w 40"/>
                  <a:gd name="T117" fmla="*/ 82 h 82"/>
                  <a:gd name="T118" fmla="*/ 1 w 40"/>
                  <a:gd name="T119" fmla="*/ 82 h 82"/>
                  <a:gd name="T120" fmla="*/ 0 w 40"/>
                  <a:gd name="T1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" h="82">
                    <a:moveTo>
                      <a:pt x="4" y="78"/>
                    </a:moveTo>
                    <a:lnTo>
                      <a:pt x="5" y="78"/>
                    </a:lnTo>
                    <a:lnTo>
                      <a:pt x="5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8" y="78"/>
                    </a:lnTo>
                    <a:lnTo>
                      <a:pt x="9" y="78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6" y="78"/>
                    </a:lnTo>
                    <a:lnTo>
                      <a:pt x="20" y="76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29" y="64"/>
                    </a:lnTo>
                    <a:lnTo>
                      <a:pt x="32" y="58"/>
                    </a:lnTo>
                    <a:lnTo>
                      <a:pt x="33" y="51"/>
                    </a:lnTo>
                    <a:lnTo>
                      <a:pt x="34" y="43"/>
                    </a:lnTo>
                    <a:lnTo>
                      <a:pt x="35" y="35"/>
                    </a:lnTo>
                    <a:lnTo>
                      <a:pt x="35" y="25"/>
                    </a:lnTo>
                    <a:lnTo>
                      <a:pt x="35" y="19"/>
                    </a:lnTo>
                    <a:lnTo>
                      <a:pt x="34" y="14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5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10" y="17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10" y="29"/>
                    </a:lnTo>
                    <a:lnTo>
                      <a:pt x="9" y="33"/>
                    </a:lnTo>
                    <a:lnTo>
                      <a:pt x="9" y="37"/>
                    </a:lnTo>
                    <a:lnTo>
                      <a:pt x="8" y="43"/>
                    </a:lnTo>
                    <a:lnTo>
                      <a:pt x="8" y="49"/>
                    </a:lnTo>
                    <a:lnTo>
                      <a:pt x="6" y="55"/>
                    </a:lnTo>
                    <a:lnTo>
                      <a:pt x="6" y="58"/>
                    </a:lnTo>
                    <a:lnTo>
                      <a:pt x="5" y="64"/>
                    </a:lnTo>
                    <a:lnTo>
                      <a:pt x="5" y="70"/>
                    </a:lnTo>
                    <a:lnTo>
                      <a:pt x="5" y="74"/>
                    </a:lnTo>
                    <a:lnTo>
                      <a:pt x="4" y="78"/>
                    </a:lnTo>
                    <a:close/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68"/>
                    </a:lnTo>
                    <a:lnTo>
                      <a:pt x="1" y="64"/>
                    </a:lnTo>
                    <a:lnTo>
                      <a:pt x="2" y="58"/>
                    </a:lnTo>
                    <a:lnTo>
                      <a:pt x="2" y="51"/>
                    </a:lnTo>
                    <a:lnTo>
                      <a:pt x="3" y="43"/>
                    </a:lnTo>
                    <a:lnTo>
                      <a:pt x="4" y="35"/>
                    </a:lnTo>
                    <a:lnTo>
                      <a:pt x="4" y="27"/>
                    </a:lnTo>
                    <a:lnTo>
                      <a:pt x="5" y="21"/>
                    </a:lnTo>
                    <a:lnTo>
                      <a:pt x="5" y="17"/>
                    </a:lnTo>
                    <a:lnTo>
                      <a:pt x="6" y="14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8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10"/>
                    </a:lnTo>
                    <a:lnTo>
                      <a:pt x="36" y="12"/>
                    </a:lnTo>
                    <a:lnTo>
                      <a:pt x="37" y="16"/>
                    </a:lnTo>
                    <a:lnTo>
                      <a:pt x="39" y="19"/>
                    </a:lnTo>
                    <a:lnTo>
                      <a:pt x="40" y="23"/>
                    </a:lnTo>
                    <a:lnTo>
                      <a:pt x="40" y="29"/>
                    </a:lnTo>
                    <a:lnTo>
                      <a:pt x="40" y="35"/>
                    </a:lnTo>
                    <a:lnTo>
                      <a:pt x="39" y="41"/>
                    </a:lnTo>
                    <a:lnTo>
                      <a:pt x="37" y="51"/>
                    </a:lnTo>
                    <a:lnTo>
                      <a:pt x="36" y="58"/>
                    </a:lnTo>
                    <a:lnTo>
                      <a:pt x="34" y="64"/>
                    </a:lnTo>
                    <a:lnTo>
                      <a:pt x="31" y="70"/>
                    </a:lnTo>
                    <a:lnTo>
                      <a:pt x="27" y="76"/>
                    </a:lnTo>
                    <a:lnTo>
                      <a:pt x="23" y="78"/>
                    </a:lnTo>
                    <a:lnTo>
                      <a:pt x="17" y="82"/>
                    </a:lnTo>
                    <a:lnTo>
                      <a:pt x="12" y="82"/>
                    </a:lnTo>
                    <a:lnTo>
                      <a:pt x="11" y="82"/>
                    </a:lnTo>
                    <a:lnTo>
                      <a:pt x="10" y="82"/>
                    </a:lnTo>
                    <a:lnTo>
                      <a:pt x="9" y="82"/>
                    </a:lnTo>
                    <a:lnTo>
                      <a:pt x="8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01" name="Freeform 97"/>
              <p:cNvSpPr>
                <a:spLocks noEditPoints="1"/>
              </p:cNvSpPr>
              <p:nvPr/>
            </p:nvSpPr>
            <p:spPr bwMode="auto">
              <a:xfrm>
                <a:off x="7371" y="6137"/>
                <a:ext cx="42" cy="42"/>
              </a:xfrm>
              <a:custGeom>
                <a:avLst/>
                <a:gdLst>
                  <a:gd name="T0" fmla="*/ 22 w 42"/>
                  <a:gd name="T1" fmla="*/ 80 h 84"/>
                  <a:gd name="T2" fmla="*/ 29 w 42"/>
                  <a:gd name="T3" fmla="*/ 74 h 84"/>
                  <a:gd name="T4" fmla="*/ 33 w 42"/>
                  <a:gd name="T5" fmla="*/ 64 h 84"/>
                  <a:gd name="T6" fmla="*/ 38 w 42"/>
                  <a:gd name="T7" fmla="*/ 51 h 84"/>
                  <a:gd name="T8" fmla="*/ 39 w 42"/>
                  <a:gd name="T9" fmla="*/ 35 h 84"/>
                  <a:gd name="T10" fmla="*/ 38 w 42"/>
                  <a:gd name="T11" fmla="*/ 21 h 84"/>
                  <a:gd name="T12" fmla="*/ 34 w 42"/>
                  <a:gd name="T13" fmla="*/ 12 h 84"/>
                  <a:gd name="T14" fmla="*/ 29 w 42"/>
                  <a:gd name="T15" fmla="*/ 6 h 84"/>
                  <a:gd name="T16" fmla="*/ 22 w 42"/>
                  <a:gd name="T17" fmla="*/ 6 h 84"/>
                  <a:gd name="T18" fmla="*/ 15 w 42"/>
                  <a:gd name="T19" fmla="*/ 10 h 84"/>
                  <a:gd name="T20" fmla="*/ 10 w 42"/>
                  <a:gd name="T21" fmla="*/ 19 h 84"/>
                  <a:gd name="T22" fmla="*/ 7 w 42"/>
                  <a:gd name="T23" fmla="*/ 37 h 84"/>
                  <a:gd name="T24" fmla="*/ 6 w 42"/>
                  <a:gd name="T25" fmla="*/ 53 h 84"/>
                  <a:gd name="T26" fmla="*/ 6 w 42"/>
                  <a:gd name="T27" fmla="*/ 66 h 84"/>
                  <a:gd name="T28" fmla="*/ 8 w 42"/>
                  <a:gd name="T29" fmla="*/ 74 h 84"/>
                  <a:gd name="T30" fmla="*/ 14 w 42"/>
                  <a:gd name="T31" fmla="*/ 80 h 84"/>
                  <a:gd name="T32" fmla="*/ 18 w 42"/>
                  <a:gd name="T33" fmla="*/ 84 h 84"/>
                  <a:gd name="T34" fmla="*/ 9 w 42"/>
                  <a:gd name="T35" fmla="*/ 82 h 84"/>
                  <a:gd name="T36" fmla="*/ 4 w 42"/>
                  <a:gd name="T37" fmla="*/ 74 h 84"/>
                  <a:gd name="T38" fmla="*/ 0 w 42"/>
                  <a:gd name="T39" fmla="*/ 60 h 84"/>
                  <a:gd name="T40" fmla="*/ 0 w 42"/>
                  <a:gd name="T41" fmla="*/ 45 h 84"/>
                  <a:gd name="T42" fmla="*/ 4 w 42"/>
                  <a:gd name="T43" fmla="*/ 25 h 84"/>
                  <a:gd name="T44" fmla="*/ 9 w 42"/>
                  <a:gd name="T45" fmla="*/ 12 h 84"/>
                  <a:gd name="T46" fmla="*/ 17 w 42"/>
                  <a:gd name="T47" fmla="*/ 4 h 84"/>
                  <a:gd name="T48" fmla="*/ 26 w 42"/>
                  <a:gd name="T49" fmla="*/ 0 h 84"/>
                  <a:gd name="T50" fmla="*/ 34 w 42"/>
                  <a:gd name="T51" fmla="*/ 4 h 84"/>
                  <a:gd name="T52" fmla="*/ 39 w 42"/>
                  <a:gd name="T53" fmla="*/ 12 h 84"/>
                  <a:gd name="T54" fmla="*/ 42 w 42"/>
                  <a:gd name="T55" fmla="*/ 25 h 84"/>
                  <a:gd name="T56" fmla="*/ 42 w 42"/>
                  <a:gd name="T57" fmla="*/ 45 h 84"/>
                  <a:gd name="T58" fmla="*/ 40 w 42"/>
                  <a:gd name="T59" fmla="*/ 60 h 84"/>
                  <a:gd name="T60" fmla="*/ 36 w 42"/>
                  <a:gd name="T61" fmla="*/ 72 h 84"/>
                  <a:gd name="T62" fmla="*/ 28 w 42"/>
                  <a:gd name="T63" fmla="*/ 80 h 84"/>
                  <a:gd name="T64" fmla="*/ 18 w 42"/>
                  <a:gd name="T6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84">
                    <a:moveTo>
                      <a:pt x="18" y="80"/>
                    </a:moveTo>
                    <a:lnTo>
                      <a:pt x="22" y="80"/>
                    </a:lnTo>
                    <a:lnTo>
                      <a:pt x="25" y="78"/>
                    </a:lnTo>
                    <a:lnTo>
                      <a:pt x="29" y="74"/>
                    </a:lnTo>
                    <a:lnTo>
                      <a:pt x="31" y="70"/>
                    </a:lnTo>
                    <a:lnTo>
                      <a:pt x="33" y="64"/>
                    </a:lnTo>
                    <a:lnTo>
                      <a:pt x="36" y="58"/>
                    </a:lnTo>
                    <a:lnTo>
                      <a:pt x="38" y="51"/>
                    </a:lnTo>
                    <a:lnTo>
                      <a:pt x="39" y="43"/>
                    </a:lnTo>
                    <a:lnTo>
                      <a:pt x="39" y="35"/>
                    </a:lnTo>
                    <a:lnTo>
                      <a:pt x="39" y="27"/>
                    </a:lnTo>
                    <a:lnTo>
                      <a:pt x="38" y="21"/>
                    </a:lnTo>
                    <a:lnTo>
                      <a:pt x="37" y="16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3" y="14"/>
                    </a:lnTo>
                    <a:lnTo>
                      <a:pt x="10" y="19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6" y="45"/>
                    </a:lnTo>
                    <a:lnTo>
                      <a:pt x="6" y="53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7" y="70"/>
                    </a:lnTo>
                    <a:lnTo>
                      <a:pt x="8" y="74"/>
                    </a:lnTo>
                    <a:lnTo>
                      <a:pt x="12" y="78"/>
                    </a:lnTo>
                    <a:lnTo>
                      <a:pt x="14" y="80"/>
                    </a:lnTo>
                    <a:lnTo>
                      <a:pt x="18" y="80"/>
                    </a:lnTo>
                    <a:close/>
                    <a:moveTo>
                      <a:pt x="18" y="84"/>
                    </a:moveTo>
                    <a:lnTo>
                      <a:pt x="14" y="84"/>
                    </a:lnTo>
                    <a:lnTo>
                      <a:pt x="9" y="82"/>
                    </a:lnTo>
                    <a:lnTo>
                      <a:pt x="6" y="78"/>
                    </a:lnTo>
                    <a:lnTo>
                      <a:pt x="4" y="74"/>
                    </a:lnTo>
                    <a:lnTo>
                      <a:pt x="1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4" y="25"/>
                    </a:lnTo>
                    <a:lnTo>
                      <a:pt x="7" y="18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17" y="4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34" y="4"/>
                    </a:lnTo>
                    <a:lnTo>
                      <a:pt x="37" y="8"/>
                    </a:lnTo>
                    <a:lnTo>
                      <a:pt x="39" y="12"/>
                    </a:lnTo>
                    <a:lnTo>
                      <a:pt x="41" y="18"/>
                    </a:lnTo>
                    <a:lnTo>
                      <a:pt x="42" y="25"/>
                    </a:lnTo>
                    <a:lnTo>
                      <a:pt x="42" y="35"/>
                    </a:lnTo>
                    <a:lnTo>
                      <a:pt x="42" y="45"/>
                    </a:lnTo>
                    <a:lnTo>
                      <a:pt x="41" y="53"/>
                    </a:lnTo>
                    <a:lnTo>
                      <a:pt x="40" y="60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1" y="78"/>
                    </a:lnTo>
                    <a:lnTo>
                      <a:pt x="28" y="80"/>
                    </a:lnTo>
                    <a:lnTo>
                      <a:pt x="23" y="84"/>
                    </a:ln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02" name="Freeform 98"/>
              <p:cNvSpPr>
                <a:spLocks noEditPoints="1"/>
              </p:cNvSpPr>
              <p:nvPr/>
            </p:nvSpPr>
            <p:spPr bwMode="auto">
              <a:xfrm>
                <a:off x="7435" y="6138"/>
                <a:ext cx="40" cy="41"/>
              </a:xfrm>
              <a:custGeom>
                <a:avLst/>
                <a:gdLst>
                  <a:gd name="T0" fmla="*/ 6 w 40"/>
                  <a:gd name="T1" fmla="*/ 78 h 82"/>
                  <a:gd name="T2" fmla="*/ 7 w 40"/>
                  <a:gd name="T3" fmla="*/ 78 h 82"/>
                  <a:gd name="T4" fmla="*/ 8 w 40"/>
                  <a:gd name="T5" fmla="*/ 78 h 82"/>
                  <a:gd name="T6" fmla="*/ 11 w 40"/>
                  <a:gd name="T7" fmla="*/ 78 h 82"/>
                  <a:gd name="T8" fmla="*/ 16 w 40"/>
                  <a:gd name="T9" fmla="*/ 78 h 82"/>
                  <a:gd name="T10" fmla="*/ 24 w 40"/>
                  <a:gd name="T11" fmla="*/ 72 h 82"/>
                  <a:gd name="T12" fmla="*/ 30 w 40"/>
                  <a:gd name="T13" fmla="*/ 64 h 82"/>
                  <a:gd name="T14" fmla="*/ 33 w 40"/>
                  <a:gd name="T15" fmla="*/ 51 h 82"/>
                  <a:gd name="T16" fmla="*/ 36 w 40"/>
                  <a:gd name="T17" fmla="*/ 35 h 82"/>
                  <a:gd name="T18" fmla="*/ 36 w 40"/>
                  <a:gd name="T19" fmla="*/ 19 h 82"/>
                  <a:gd name="T20" fmla="*/ 32 w 40"/>
                  <a:gd name="T21" fmla="*/ 10 h 82"/>
                  <a:gd name="T22" fmla="*/ 25 w 40"/>
                  <a:gd name="T23" fmla="*/ 6 h 82"/>
                  <a:gd name="T24" fmla="*/ 20 w 40"/>
                  <a:gd name="T25" fmla="*/ 6 h 82"/>
                  <a:gd name="T26" fmla="*/ 17 w 40"/>
                  <a:gd name="T27" fmla="*/ 6 h 82"/>
                  <a:gd name="T28" fmla="*/ 15 w 40"/>
                  <a:gd name="T29" fmla="*/ 6 h 82"/>
                  <a:gd name="T30" fmla="*/ 13 w 40"/>
                  <a:gd name="T31" fmla="*/ 6 h 82"/>
                  <a:gd name="T32" fmla="*/ 12 w 40"/>
                  <a:gd name="T33" fmla="*/ 10 h 82"/>
                  <a:gd name="T34" fmla="*/ 11 w 40"/>
                  <a:gd name="T35" fmla="*/ 17 h 82"/>
                  <a:gd name="T36" fmla="*/ 11 w 40"/>
                  <a:gd name="T37" fmla="*/ 25 h 82"/>
                  <a:gd name="T38" fmla="*/ 9 w 40"/>
                  <a:gd name="T39" fmla="*/ 33 h 82"/>
                  <a:gd name="T40" fmla="*/ 8 w 40"/>
                  <a:gd name="T41" fmla="*/ 43 h 82"/>
                  <a:gd name="T42" fmla="*/ 7 w 40"/>
                  <a:gd name="T43" fmla="*/ 55 h 82"/>
                  <a:gd name="T44" fmla="*/ 6 w 40"/>
                  <a:gd name="T45" fmla="*/ 64 h 82"/>
                  <a:gd name="T46" fmla="*/ 6 w 40"/>
                  <a:gd name="T47" fmla="*/ 74 h 82"/>
                  <a:gd name="T48" fmla="*/ 0 w 40"/>
                  <a:gd name="T49" fmla="*/ 82 h 82"/>
                  <a:gd name="T50" fmla="*/ 1 w 40"/>
                  <a:gd name="T51" fmla="*/ 74 h 82"/>
                  <a:gd name="T52" fmla="*/ 1 w 40"/>
                  <a:gd name="T53" fmla="*/ 68 h 82"/>
                  <a:gd name="T54" fmla="*/ 3 w 40"/>
                  <a:gd name="T55" fmla="*/ 58 h 82"/>
                  <a:gd name="T56" fmla="*/ 4 w 40"/>
                  <a:gd name="T57" fmla="*/ 43 h 82"/>
                  <a:gd name="T58" fmla="*/ 5 w 40"/>
                  <a:gd name="T59" fmla="*/ 27 h 82"/>
                  <a:gd name="T60" fmla="*/ 6 w 40"/>
                  <a:gd name="T61" fmla="*/ 17 h 82"/>
                  <a:gd name="T62" fmla="*/ 7 w 40"/>
                  <a:gd name="T63" fmla="*/ 8 h 82"/>
                  <a:gd name="T64" fmla="*/ 8 w 40"/>
                  <a:gd name="T65" fmla="*/ 0 h 82"/>
                  <a:gd name="T66" fmla="*/ 9 w 40"/>
                  <a:gd name="T67" fmla="*/ 0 h 82"/>
                  <a:gd name="T68" fmla="*/ 9 w 40"/>
                  <a:gd name="T69" fmla="*/ 0 h 82"/>
                  <a:gd name="T70" fmla="*/ 11 w 40"/>
                  <a:gd name="T71" fmla="*/ 0 h 82"/>
                  <a:gd name="T72" fmla="*/ 12 w 40"/>
                  <a:gd name="T73" fmla="*/ 0 h 82"/>
                  <a:gd name="T74" fmla="*/ 13 w 40"/>
                  <a:gd name="T75" fmla="*/ 0 h 82"/>
                  <a:gd name="T76" fmla="*/ 16 w 40"/>
                  <a:gd name="T77" fmla="*/ 0 h 82"/>
                  <a:gd name="T78" fmla="*/ 20 w 40"/>
                  <a:gd name="T79" fmla="*/ 0 h 82"/>
                  <a:gd name="T80" fmla="*/ 22 w 40"/>
                  <a:gd name="T81" fmla="*/ 0 h 82"/>
                  <a:gd name="T82" fmla="*/ 28 w 40"/>
                  <a:gd name="T83" fmla="*/ 2 h 82"/>
                  <a:gd name="T84" fmla="*/ 31 w 40"/>
                  <a:gd name="T85" fmla="*/ 4 h 82"/>
                  <a:gd name="T86" fmla="*/ 33 w 40"/>
                  <a:gd name="T87" fmla="*/ 4 h 82"/>
                  <a:gd name="T88" fmla="*/ 35 w 40"/>
                  <a:gd name="T89" fmla="*/ 6 h 82"/>
                  <a:gd name="T90" fmla="*/ 37 w 40"/>
                  <a:gd name="T91" fmla="*/ 12 h 82"/>
                  <a:gd name="T92" fmla="*/ 39 w 40"/>
                  <a:gd name="T93" fmla="*/ 19 h 82"/>
                  <a:gd name="T94" fmla="*/ 40 w 40"/>
                  <a:gd name="T95" fmla="*/ 29 h 82"/>
                  <a:gd name="T96" fmla="*/ 39 w 40"/>
                  <a:gd name="T97" fmla="*/ 41 h 82"/>
                  <a:gd name="T98" fmla="*/ 37 w 40"/>
                  <a:gd name="T99" fmla="*/ 58 h 82"/>
                  <a:gd name="T100" fmla="*/ 31 w 40"/>
                  <a:gd name="T101" fmla="*/ 70 h 82"/>
                  <a:gd name="T102" fmla="*/ 23 w 40"/>
                  <a:gd name="T103" fmla="*/ 78 h 82"/>
                  <a:gd name="T104" fmla="*/ 13 w 40"/>
                  <a:gd name="T105" fmla="*/ 82 h 82"/>
                  <a:gd name="T106" fmla="*/ 11 w 40"/>
                  <a:gd name="T107" fmla="*/ 82 h 82"/>
                  <a:gd name="T108" fmla="*/ 8 w 40"/>
                  <a:gd name="T109" fmla="*/ 82 h 82"/>
                  <a:gd name="T110" fmla="*/ 6 w 40"/>
                  <a:gd name="T111" fmla="*/ 82 h 82"/>
                  <a:gd name="T112" fmla="*/ 5 w 40"/>
                  <a:gd name="T113" fmla="*/ 82 h 82"/>
                  <a:gd name="T114" fmla="*/ 4 w 40"/>
                  <a:gd name="T115" fmla="*/ 82 h 82"/>
                  <a:gd name="T116" fmla="*/ 3 w 40"/>
                  <a:gd name="T117" fmla="*/ 82 h 82"/>
                  <a:gd name="T118" fmla="*/ 1 w 40"/>
                  <a:gd name="T119" fmla="*/ 82 h 82"/>
                  <a:gd name="T120" fmla="*/ 0 w 40"/>
                  <a:gd name="T1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" h="82">
                    <a:moveTo>
                      <a:pt x="5" y="78"/>
                    </a:moveTo>
                    <a:lnTo>
                      <a:pt x="6" y="78"/>
                    </a:lnTo>
                    <a:lnTo>
                      <a:pt x="6" y="78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9" y="78"/>
                    </a:lnTo>
                    <a:lnTo>
                      <a:pt x="11" y="78"/>
                    </a:lnTo>
                    <a:lnTo>
                      <a:pt x="12" y="78"/>
                    </a:lnTo>
                    <a:lnTo>
                      <a:pt x="16" y="78"/>
                    </a:lnTo>
                    <a:lnTo>
                      <a:pt x="21" y="76"/>
                    </a:lnTo>
                    <a:lnTo>
                      <a:pt x="24" y="72"/>
                    </a:lnTo>
                    <a:lnTo>
                      <a:pt x="27" y="70"/>
                    </a:lnTo>
                    <a:lnTo>
                      <a:pt x="30" y="64"/>
                    </a:lnTo>
                    <a:lnTo>
                      <a:pt x="32" y="58"/>
                    </a:lnTo>
                    <a:lnTo>
                      <a:pt x="33" y="51"/>
                    </a:lnTo>
                    <a:lnTo>
                      <a:pt x="35" y="43"/>
                    </a:lnTo>
                    <a:lnTo>
                      <a:pt x="36" y="35"/>
                    </a:lnTo>
                    <a:lnTo>
                      <a:pt x="36" y="25"/>
                    </a:lnTo>
                    <a:lnTo>
                      <a:pt x="36" y="19"/>
                    </a:lnTo>
                    <a:lnTo>
                      <a:pt x="35" y="14"/>
                    </a:lnTo>
                    <a:lnTo>
                      <a:pt x="32" y="10"/>
                    </a:lnTo>
                    <a:lnTo>
                      <a:pt x="29" y="8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1" y="17"/>
                    </a:lnTo>
                    <a:lnTo>
                      <a:pt x="11" y="21"/>
                    </a:lnTo>
                    <a:lnTo>
                      <a:pt x="11" y="25"/>
                    </a:lnTo>
                    <a:lnTo>
                      <a:pt x="11" y="29"/>
                    </a:lnTo>
                    <a:lnTo>
                      <a:pt x="9" y="33"/>
                    </a:lnTo>
                    <a:lnTo>
                      <a:pt x="9" y="37"/>
                    </a:lnTo>
                    <a:lnTo>
                      <a:pt x="8" y="43"/>
                    </a:lnTo>
                    <a:lnTo>
                      <a:pt x="8" y="49"/>
                    </a:lnTo>
                    <a:lnTo>
                      <a:pt x="7" y="55"/>
                    </a:lnTo>
                    <a:lnTo>
                      <a:pt x="7" y="58"/>
                    </a:lnTo>
                    <a:lnTo>
                      <a:pt x="6" y="64"/>
                    </a:lnTo>
                    <a:lnTo>
                      <a:pt x="6" y="70"/>
                    </a:lnTo>
                    <a:lnTo>
                      <a:pt x="6" y="74"/>
                    </a:lnTo>
                    <a:lnTo>
                      <a:pt x="5" y="78"/>
                    </a:lnTo>
                    <a:close/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68"/>
                    </a:lnTo>
                    <a:lnTo>
                      <a:pt x="1" y="64"/>
                    </a:lnTo>
                    <a:lnTo>
                      <a:pt x="3" y="58"/>
                    </a:lnTo>
                    <a:lnTo>
                      <a:pt x="3" y="51"/>
                    </a:lnTo>
                    <a:lnTo>
                      <a:pt x="4" y="43"/>
                    </a:lnTo>
                    <a:lnTo>
                      <a:pt x="5" y="35"/>
                    </a:lnTo>
                    <a:lnTo>
                      <a:pt x="5" y="27"/>
                    </a:lnTo>
                    <a:lnTo>
                      <a:pt x="6" y="21"/>
                    </a:lnTo>
                    <a:lnTo>
                      <a:pt x="6" y="17"/>
                    </a:lnTo>
                    <a:lnTo>
                      <a:pt x="7" y="14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6" y="10"/>
                    </a:lnTo>
                    <a:lnTo>
                      <a:pt x="37" y="12"/>
                    </a:lnTo>
                    <a:lnTo>
                      <a:pt x="38" y="16"/>
                    </a:lnTo>
                    <a:lnTo>
                      <a:pt x="39" y="19"/>
                    </a:lnTo>
                    <a:lnTo>
                      <a:pt x="40" y="23"/>
                    </a:lnTo>
                    <a:lnTo>
                      <a:pt x="40" y="29"/>
                    </a:lnTo>
                    <a:lnTo>
                      <a:pt x="40" y="35"/>
                    </a:lnTo>
                    <a:lnTo>
                      <a:pt x="39" y="41"/>
                    </a:lnTo>
                    <a:lnTo>
                      <a:pt x="38" y="51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70"/>
                    </a:lnTo>
                    <a:lnTo>
                      <a:pt x="28" y="76"/>
                    </a:lnTo>
                    <a:lnTo>
                      <a:pt x="23" y="78"/>
                    </a:lnTo>
                    <a:lnTo>
                      <a:pt x="17" y="82"/>
                    </a:lnTo>
                    <a:lnTo>
                      <a:pt x="13" y="82"/>
                    </a:lnTo>
                    <a:lnTo>
                      <a:pt x="12" y="82"/>
                    </a:lnTo>
                    <a:lnTo>
                      <a:pt x="11" y="82"/>
                    </a:lnTo>
                    <a:lnTo>
                      <a:pt x="9" y="82"/>
                    </a:lnTo>
                    <a:lnTo>
                      <a:pt x="8" y="82"/>
                    </a:lnTo>
                    <a:lnTo>
                      <a:pt x="7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03" name="Freeform 99"/>
              <p:cNvSpPr>
                <a:spLocks/>
              </p:cNvSpPr>
              <p:nvPr/>
            </p:nvSpPr>
            <p:spPr bwMode="auto">
              <a:xfrm>
                <a:off x="7479" y="6138"/>
                <a:ext cx="27" cy="41"/>
              </a:xfrm>
              <a:custGeom>
                <a:avLst/>
                <a:gdLst>
                  <a:gd name="T0" fmla="*/ 1 w 27"/>
                  <a:gd name="T1" fmla="*/ 74 h 82"/>
                  <a:gd name="T2" fmla="*/ 2 w 27"/>
                  <a:gd name="T3" fmla="*/ 60 h 82"/>
                  <a:gd name="T4" fmla="*/ 3 w 27"/>
                  <a:gd name="T5" fmla="*/ 43 h 82"/>
                  <a:gd name="T6" fmla="*/ 5 w 27"/>
                  <a:gd name="T7" fmla="*/ 25 h 82"/>
                  <a:gd name="T8" fmla="*/ 7 w 27"/>
                  <a:gd name="T9" fmla="*/ 10 h 82"/>
                  <a:gd name="T10" fmla="*/ 8 w 27"/>
                  <a:gd name="T11" fmla="*/ 0 h 82"/>
                  <a:gd name="T12" fmla="*/ 9 w 27"/>
                  <a:gd name="T13" fmla="*/ 0 h 82"/>
                  <a:gd name="T14" fmla="*/ 12 w 27"/>
                  <a:gd name="T15" fmla="*/ 0 h 82"/>
                  <a:gd name="T16" fmla="*/ 17 w 27"/>
                  <a:gd name="T17" fmla="*/ 0 h 82"/>
                  <a:gd name="T18" fmla="*/ 21 w 27"/>
                  <a:gd name="T19" fmla="*/ 0 h 82"/>
                  <a:gd name="T20" fmla="*/ 27 w 27"/>
                  <a:gd name="T21" fmla="*/ 0 h 82"/>
                  <a:gd name="T22" fmla="*/ 27 w 27"/>
                  <a:gd name="T23" fmla="*/ 4 h 82"/>
                  <a:gd name="T24" fmla="*/ 27 w 27"/>
                  <a:gd name="T25" fmla="*/ 4 h 82"/>
                  <a:gd name="T26" fmla="*/ 26 w 27"/>
                  <a:gd name="T27" fmla="*/ 6 h 82"/>
                  <a:gd name="T28" fmla="*/ 26 w 27"/>
                  <a:gd name="T29" fmla="*/ 6 h 82"/>
                  <a:gd name="T30" fmla="*/ 27 w 27"/>
                  <a:gd name="T31" fmla="*/ 6 h 82"/>
                  <a:gd name="T32" fmla="*/ 24 w 27"/>
                  <a:gd name="T33" fmla="*/ 6 h 82"/>
                  <a:gd name="T34" fmla="*/ 18 w 27"/>
                  <a:gd name="T35" fmla="*/ 6 h 82"/>
                  <a:gd name="T36" fmla="*/ 12 w 27"/>
                  <a:gd name="T37" fmla="*/ 6 h 82"/>
                  <a:gd name="T38" fmla="*/ 11 w 27"/>
                  <a:gd name="T39" fmla="*/ 12 h 82"/>
                  <a:gd name="T40" fmla="*/ 10 w 27"/>
                  <a:gd name="T41" fmla="*/ 23 h 82"/>
                  <a:gd name="T42" fmla="*/ 9 w 27"/>
                  <a:gd name="T43" fmla="*/ 33 h 82"/>
                  <a:gd name="T44" fmla="*/ 11 w 27"/>
                  <a:gd name="T45" fmla="*/ 35 h 82"/>
                  <a:gd name="T46" fmla="*/ 15 w 27"/>
                  <a:gd name="T47" fmla="*/ 35 h 82"/>
                  <a:gd name="T48" fmla="*/ 20 w 27"/>
                  <a:gd name="T49" fmla="*/ 35 h 82"/>
                  <a:gd name="T50" fmla="*/ 23 w 27"/>
                  <a:gd name="T51" fmla="*/ 35 h 82"/>
                  <a:gd name="T52" fmla="*/ 21 w 27"/>
                  <a:gd name="T53" fmla="*/ 37 h 82"/>
                  <a:gd name="T54" fmla="*/ 21 w 27"/>
                  <a:gd name="T55" fmla="*/ 41 h 82"/>
                  <a:gd name="T56" fmla="*/ 21 w 27"/>
                  <a:gd name="T57" fmla="*/ 41 h 82"/>
                  <a:gd name="T58" fmla="*/ 21 w 27"/>
                  <a:gd name="T59" fmla="*/ 41 h 82"/>
                  <a:gd name="T60" fmla="*/ 20 w 27"/>
                  <a:gd name="T61" fmla="*/ 43 h 82"/>
                  <a:gd name="T62" fmla="*/ 18 w 27"/>
                  <a:gd name="T63" fmla="*/ 43 h 82"/>
                  <a:gd name="T64" fmla="*/ 12 w 27"/>
                  <a:gd name="T65" fmla="*/ 43 h 82"/>
                  <a:gd name="T66" fmla="*/ 8 w 27"/>
                  <a:gd name="T67" fmla="*/ 47 h 82"/>
                  <a:gd name="T68" fmla="*/ 7 w 27"/>
                  <a:gd name="T69" fmla="*/ 60 h 82"/>
                  <a:gd name="T70" fmla="*/ 5 w 27"/>
                  <a:gd name="T71" fmla="*/ 70 h 82"/>
                  <a:gd name="T72" fmla="*/ 5 w 27"/>
                  <a:gd name="T73" fmla="*/ 76 h 82"/>
                  <a:gd name="T74" fmla="*/ 10 w 27"/>
                  <a:gd name="T75" fmla="*/ 76 h 82"/>
                  <a:gd name="T76" fmla="*/ 16 w 27"/>
                  <a:gd name="T77" fmla="*/ 76 h 82"/>
                  <a:gd name="T78" fmla="*/ 20 w 27"/>
                  <a:gd name="T79" fmla="*/ 76 h 82"/>
                  <a:gd name="T80" fmla="*/ 19 w 27"/>
                  <a:gd name="T81" fmla="*/ 78 h 82"/>
                  <a:gd name="T82" fmla="*/ 19 w 27"/>
                  <a:gd name="T83" fmla="*/ 80 h 82"/>
                  <a:gd name="T84" fmla="*/ 19 w 27"/>
                  <a:gd name="T85" fmla="*/ 80 h 82"/>
                  <a:gd name="T86" fmla="*/ 19 w 27"/>
                  <a:gd name="T87" fmla="*/ 80 h 82"/>
                  <a:gd name="T88" fmla="*/ 19 w 27"/>
                  <a:gd name="T89" fmla="*/ 82 h 82"/>
                  <a:gd name="T90" fmla="*/ 17 w 27"/>
                  <a:gd name="T91" fmla="*/ 82 h 82"/>
                  <a:gd name="T92" fmla="*/ 12 w 27"/>
                  <a:gd name="T93" fmla="*/ 82 h 82"/>
                  <a:gd name="T94" fmla="*/ 8 w 27"/>
                  <a:gd name="T95" fmla="*/ 82 h 82"/>
                  <a:gd name="T96" fmla="*/ 3 w 27"/>
                  <a:gd name="T97" fmla="*/ 82 h 82"/>
                  <a:gd name="T98" fmla="*/ 0 w 27"/>
                  <a:gd name="T9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7" h="82"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2" y="60"/>
                    </a:lnTo>
                    <a:lnTo>
                      <a:pt x="2" y="55"/>
                    </a:lnTo>
                    <a:lnTo>
                      <a:pt x="3" y="49"/>
                    </a:lnTo>
                    <a:lnTo>
                      <a:pt x="3" y="43"/>
                    </a:lnTo>
                    <a:lnTo>
                      <a:pt x="4" y="37"/>
                    </a:lnTo>
                    <a:lnTo>
                      <a:pt x="4" y="31"/>
                    </a:lnTo>
                    <a:lnTo>
                      <a:pt x="5" y="25"/>
                    </a:lnTo>
                    <a:lnTo>
                      <a:pt x="5" y="19"/>
                    </a:lnTo>
                    <a:lnTo>
                      <a:pt x="7" y="14"/>
                    </a:lnTo>
                    <a:lnTo>
                      <a:pt x="7" y="10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1" y="16"/>
                    </a:lnTo>
                    <a:lnTo>
                      <a:pt x="10" y="19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8" y="43"/>
                    </a:lnTo>
                    <a:lnTo>
                      <a:pt x="8" y="47"/>
                    </a:lnTo>
                    <a:lnTo>
                      <a:pt x="7" y="53"/>
                    </a:lnTo>
                    <a:lnTo>
                      <a:pt x="7" y="56"/>
                    </a:lnTo>
                    <a:lnTo>
                      <a:pt x="7" y="60"/>
                    </a:lnTo>
                    <a:lnTo>
                      <a:pt x="5" y="64"/>
                    </a:lnTo>
                    <a:lnTo>
                      <a:pt x="5" y="66"/>
                    </a:lnTo>
                    <a:lnTo>
                      <a:pt x="5" y="70"/>
                    </a:lnTo>
                    <a:lnTo>
                      <a:pt x="5" y="72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2" y="76"/>
                    </a:lnTo>
                    <a:lnTo>
                      <a:pt x="13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7" y="82"/>
                    </a:lnTo>
                    <a:lnTo>
                      <a:pt x="16" y="82"/>
                    </a:lnTo>
                    <a:lnTo>
                      <a:pt x="15" y="82"/>
                    </a:lnTo>
                    <a:lnTo>
                      <a:pt x="12" y="82"/>
                    </a:lnTo>
                    <a:lnTo>
                      <a:pt x="11" y="82"/>
                    </a:lnTo>
                    <a:lnTo>
                      <a:pt x="10" y="82"/>
                    </a:lnTo>
                    <a:lnTo>
                      <a:pt x="8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04" name="Freeform 100"/>
              <p:cNvSpPr>
                <a:spLocks/>
              </p:cNvSpPr>
              <p:nvPr/>
            </p:nvSpPr>
            <p:spPr bwMode="auto">
              <a:xfrm>
                <a:off x="7523" y="6138"/>
                <a:ext cx="40" cy="41"/>
              </a:xfrm>
              <a:custGeom>
                <a:avLst/>
                <a:gdLst>
                  <a:gd name="T0" fmla="*/ 2 w 40"/>
                  <a:gd name="T1" fmla="*/ 74 h 82"/>
                  <a:gd name="T2" fmla="*/ 3 w 40"/>
                  <a:gd name="T3" fmla="*/ 58 h 82"/>
                  <a:gd name="T4" fmla="*/ 5 w 40"/>
                  <a:gd name="T5" fmla="*/ 37 h 82"/>
                  <a:gd name="T6" fmla="*/ 6 w 40"/>
                  <a:gd name="T7" fmla="*/ 19 h 82"/>
                  <a:gd name="T8" fmla="*/ 7 w 40"/>
                  <a:gd name="T9" fmla="*/ 8 h 82"/>
                  <a:gd name="T10" fmla="*/ 7 w 40"/>
                  <a:gd name="T11" fmla="*/ 0 h 82"/>
                  <a:gd name="T12" fmla="*/ 8 w 40"/>
                  <a:gd name="T13" fmla="*/ 0 h 82"/>
                  <a:gd name="T14" fmla="*/ 10 w 40"/>
                  <a:gd name="T15" fmla="*/ 0 h 82"/>
                  <a:gd name="T16" fmla="*/ 11 w 40"/>
                  <a:gd name="T17" fmla="*/ 0 h 82"/>
                  <a:gd name="T18" fmla="*/ 11 w 40"/>
                  <a:gd name="T19" fmla="*/ 0 h 82"/>
                  <a:gd name="T20" fmla="*/ 13 w 40"/>
                  <a:gd name="T21" fmla="*/ 0 h 82"/>
                  <a:gd name="T22" fmla="*/ 12 w 40"/>
                  <a:gd name="T23" fmla="*/ 8 h 82"/>
                  <a:gd name="T24" fmla="*/ 11 w 40"/>
                  <a:gd name="T25" fmla="*/ 17 h 82"/>
                  <a:gd name="T26" fmla="*/ 10 w 40"/>
                  <a:gd name="T27" fmla="*/ 35 h 82"/>
                  <a:gd name="T28" fmla="*/ 12 w 40"/>
                  <a:gd name="T29" fmla="*/ 35 h 82"/>
                  <a:gd name="T30" fmla="*/ 16 w 40"/>
                  <a:gd name="T31" fmla="*/ 35 h 82"/>
                  <a:gd name="T32" fmla="*/ 23 w 40"/>
                  <a:gd name="T33" fmla="*/ 35 h 82"/>
                  <a:gd name="T34" fmla="*/ 28 w 40"/>
                  <a:gd name="T35" fmla="*/ 35 h 82"/>
                  <a:gd name="T36" fmla="*/ 32 w 40"/>
                  <a:gd name="T37" fmla="*/ 35 h 82"/>
                  <a:gd name="T38" fmla="*/ 34 w 40"/>
                  <a:gd name="T39" fmla="*/ 27 h 82"/>
                  <a:gd name="T40" fmla="*/ 35 w 40"/>
                  <a:gd name="T41" fmla="*/ 16 h 82"/>
                  <a:gd name="T42" fmla="*/ 36 w 40"/>
                  <a:gd name="T43" fmla="*/ 4 h 82"/>
                  <a:gd name="T44" fmla="*/ 37 w 40"/>
                  <a:gd name="T45" fmla="*/ 0 h 82"/>
                  <a:gd name="T46" fmla="*/ 37 w 40"/>
                  <a:gd name="T47" fmla="*/ 0 h 82"/>
                  <a:gd name="T48" fmla="*/ 38 w 40"/>
                  <a:gd name="T49" fmla="*/ 0 h 82"/>
                  <a:gd name="T50" fmla="*/ 39 w 40"/>
                  <a:gd name="T51" fmla="*/ 0 h 82"/>
                  <a:gd name="T52" fmla="*/ 40 w 40"/>
                  <a:gd name="T53" fmla="*/ 0 h 82"/>
                  <a:gd name="T54" fmla="*/ 40 w 40"/>
                  <a:gd name="T55" fmla="*/ 4 h 82"/>
                  <a:gd name="T56" fmla="*/ 39 w 40"/>
                  <a:gd name="T57" fmla="*/ 16 h 82"/>
                  <a:gd name="T58" fmla="*/ 38 w 40"/>
                  <a:gd name="T59" fmla="*/ 31 h 82"/>
                  <a:gd name="T60" fmla="*/ 36 w 40"/>
                  <a:gd name="T61" fmla="*/ 49 h 82"/>
                  <a:gd name="T62" fmla="*/ 34 w 40"/>
                  <a:gd name="T63" fmla="*/ 66 h 82"/>
                  <a:gd name="T64" fmla="*/ 32 w 40"/>
                  <a:gd name="T65" fmla="*/ 82 h 82"/>
                  <a:gd name="T66" fmla="*/ 32 w 40"/>
                  <a:gd name="T67" fmla="*/ 82 h 82"/>
                  <a:gd name="T68" fmla="*/ 31 w 40"/>
                  <a:gd name="T69" fmla="*/ 82 h 82"/>
                  <a:gd name="T70" fmla="*/ 30 w 40"/>
                  <a:gd name="T71" fmla="*/ 82 h 82"/>
                  <a:gd name="T72" fmla="*/ 29 w 40"/>
                  <a:gd name="T73" fmla="*/ 82 h 82"/>
                  <a:gd name="T74" fmla="*/ 29 w 40"/>
                  <a:gd name="T75" fmla="*/ 82 h 82"/>
                  <a:gd name="T76" fmla="*/ 30 w 40"/>
                  <a:gd name="T77" fmla="*/ 74 h 82"/>
                  <a:gd name="T78" fmla="*/ 31 w 40"/>
                  <a:gd name="T79" fmla="*/ 62 h 82"/>
                  <a:gd name="T80" fmla="*/ 32 w 40"/>
                  <a:gd name="T81" fmla="*/ 47 h 82"/>
                  <a:gd name="T82" fmla="*/ 29 w 40"/>
                  <a:gd name="T83" fmla="*/ 41 h 82"/>
                  <a:gd name="T84" fmla="*/ 26 w 40"/>
                  <a:gd name="T85" fmla="*/ 41 h 82"/>
                  <a:gd name="T86" fmla="*/ 21 w 40"/>
                  <a:gd name="T87" fmla="*/ 41 h 82"/>
                  <a:gd name="T88" fmla="*/ 16 w 40"/>
                  <a:gd name="T89" fmla="*/ 41 h 82"/>
                  <a:gd name="T90" fmla="*/ 12 w 40"/>
                  <a:gd name="T91" fmla="*/ 41 h 82"/>
                  <a:gd name="T92" fmla="*/ 8 w 40"/>
                  <a:gd name="T93" fmla="*/ 47 h 82"/>
                  <a:gd name="T94" fmla="*/ 6 w 40"/>
                  <a:gd name="T95" fmla="*/ 68 h 82"/>
                  <a:gd name="T96" fmla="*/ 5 w 40"/>
                  <a:gd name="T97" fmla="*/ 78 h 82"/>
                  <a:gd name="T98" fmla="*/ 5 w 40"/>
                  <a:gd name="T99" fmla="*/ 82 h 82"/>
                  <a:gd name="T100" fmla="*/ 4 w 40"/>
                  <a:gd name="T101" fmla="*/ 82 h 82"/>
                  <a:gd name="T102" fmla="*/ 2 w 40"/>
                  <a:gd name="T103" fmla="*/ 82 h 82"/>
                  <a:gd name="T104" fmla="*/ 2 w 40"/>
                  <a:gd name="T105" fmla="*/ 82 h 82"/>
                  <a:gd name="T106" fmla="*/ 0 w 40"/>
                  <a:gd name="T107" fmla="*/ 82 h 82"/>
                  <a:gd name="T108" fmla="*/ 0 w 40"/>
                  <a:gd name="T10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0" h="82">
                    <a:moveTo>
                      <a:pt x="0" y="82"/>
                    </a:moveTo>
                    <a:lnTo>
                      <a:pt x="0" y="78"/>
                    </a:lnTo>
                    <a:lnTo>
                      <a:pt x="2" y="74"/>
                    </a:lnTo>
                    <a:lnTo>
                      <a:pt x="2" y="68"/>
                    </a:lnTo>
                    <a:lnTo>
                      <a:pt x="2" y="64"/>
                    </a:lnTo>
                    <a:lnTo>
                      <a:pt x="3" y="58"/>
                    </a:lnTo>
                    <a:lnTo>
                      <a:pt x="4" y="51"/>
                    </a:lnTo>
                    <a:lnTo>
                      <a:pt x="4" y="45"/>
                    </a:lnTo>
                    <a:lnTo>
                      <a:pt x="5" y="37"/>
                    </a:lnTo>
                    <a:lnTo>
                      <a:pt x="5" y="31"/>
                    </a:lnTo>
                    <a:lnTo>
                      <a:pt x="6" y="25"/>
                    </a:lnTo>
                    <a:lnTo>
                      <a:pt x="6" y="19"/>
                    </a:lnTo>
                    <a:lnTo>
                      <a:pt x="6" y="16"/>
                    </a:lnTo>
                    <a:lnTo>
                      <a:pt x="7" y="12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1" y="17"/>
                    </a:lnTo>
                    <a:lnTo>
                      <a:pt x="11" y="23"/>
                    </a:lnTo>
                    <a:lnTo>
                      <a:pt x="10" y="31"/>
                    </a:lnTo>
                    <a:lnTo>
                      <a:pt x="10" y="35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6" y="35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7" y="35"/>
                    </a:lnTo>
                    <a:lnTo>
                      <a:pt x="28" y="35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4" y="35"/>
                    </a:lnTo>
                    <a:lnTo>
                      <a:pt x="34" y="31"/>
                    </a:lnTo>
                    <a:lnTo>
                      <a:pt x="34" y="27"/>
                    </a:lnTo>
                    <a:lnTo>
                      <a:pt x="35" y="23"/>
                    </a:lnTo>
                    <a:lnTo>
                      <a:pt x="35" y="19"/>
                    </a:lnTo>
                    <a:lnTo>
                      <a:pt x="35" y="16"/>
                    </a:lnTo>
                    <a:lnTo>
                      <a:pt x="36" y="12"/>
                    </a:lnTo>
                    <a:lnTo>
                      <a:pt x="36" y="8"/>
                    </a:lnTo>
                    <a:lnTo>
                      <a:pt x="36" y="4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4"/>
                    </a:lnTo>
                    <a:lnTo>
                      <a:pt x="40" y="8"/>
                    </a:lnTo>
                    <a:lnTo>
                      <a:pt x="39" y="12"/>
                    </a:lnTo>
                    <a:lnTo>
                      <a:pt x="39" y="16"/>
                    </a:lnTo>
                    <a:lnTo>
                      <a:pt x="38" y="21"/>
                    </a:lnTo>
                    <a:lnTo>
                      <a:pt x="38" y="25"/>
                    </a:lnTo>
                    <a:lnTo>
                      <a:pt x="38" y="31"/>
                    </a:lnTo>
                    <a:lnTo>
                      <a:pt x="37" y="37"/>
                    </a:lnTo>
                    <a:lnTo>
                      <a:pt x="36" y="43"/>
                    </a:lnTo>
                    <a:lnTo>
                      <a:pt x="36" y="49"/>
                    </a:lnTo>
                    <a:lnTo>
                      <a:pt x="36" y="55"/>
                    </a:lnTo>
                    <a:lnTo>
                      <a:pt x="35" y="60"/>
                    </a:lnTo>
                    <a:lnTo>
                      <a:pt x="34" y="66"/>
                    </a:lnTo>
                    <a:lnTo>
                      <a:pt x="34" y="72"/>
                    </a:lnTo>
                    <a:lnTo>
                      <a:pt x="34" y="78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1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9" y="78"/>
                    </a:lnTo>
                    <a:lnTo>
                      <a:pt x="30" y="74"/>
                    </a:lnTo>
                    <a:lnTo>
                      <a:pt x="30" y="70"/>
                    </a:lnTo>
                    <a:lnTo>
                      <a:pt x="30" y="66"/>
                    </a:lnTo>
                    <a:lnTo>
                      <a:pt x="31" y="62"/>
                    </a:lnTo>
                    <a:lnTo>
                      <a:pt x="31" y="56"/>
                    </a:lnTo>
                    <a:lnTo>
                      <a:pt x="31" y="53"/>
                    </a:lnTo>
                    <a:lnTo>
                      <a:pt x="32" y="47"/>
                    </a:lnTo>
                    <a:lnTo>
                      <a:pt x="32" y="41"/>
                    </a:lnTo>
                    <a:lnTo>
                      <a:pt x="31" y="41"/>
                    </a:lnTo>
                    <a:lnTo>
                      <a:pt x="29" y="41"/>
                    </a:lnTo>
                    <a:lnTo>
                      <a:pt x="28" y="41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3" y="41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2" y="41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47"/>
                    </a:lnTo>
                    <a:lnTo>
                      <a:pt x="7" y="55"/>
                    </a:lnTo>
                    <a:lnTo>
                      <a:pt x="7" y="62"/>
                    </a:lnTo>
                    <a:lnTo>
                      <a:pt x="6" y="68"/>
                    </a:lnTo>
                    <a:lnTo>
                      <a:pt x="6" y="72"/>
                    </a:lnTo>
                    <a:lnTo>
                      <a:pt x="5" y="76"/>
                    </a:lnTo>
                    <a:lnTo>
                      <a:pt x="5" y="78"/>
                    </a:lnTo>
                    <a:lnTo>
                      <a:pt x="5" y="80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05" name="Freeform 101"/>
              <p:cNvSpPr>
                <a:spLocks/>
              </p:cNvSpPr>
              <p:nvPr/>
            </p:nvSpPr>
            <p:spPr bwMode="auto">
              <a:xfrm>
                <a:off x="7568" y="6138"/>
                <a:ext cx="13" cy="41"/>
              </a:xfrm>
              <a:custGeom>
                <a:avLst/>
                <a:gdLst>
                  <a:gd name="T0" fmla="*/ 0 w 13"/>
                  <a:gd name="T1" fmla="*/ 78 h 82"/>
                  <a:gd name="T2" fmla="*/ 0 w 13"/>
                  <a:gd name="T3" fmla="*/ 72 h 82"/>
                  <a:gd name="T4" fmla="*/ 1 w 13"/>
                  <a:gd name="T5" fmla="*/ 66 h 82"/>
                  <a:gd name="T6" fmla="*/ 2 w 13"/>
                  <a:gd name="T7" fmla="*/ 56 h 82"/>
                  <a:gd name="T8" fmla="*/ 3 w 13"/>
                  <a:gd name="T9" fmla="*/ 43 h 82"/>
                  <a:gd name="T10" fmla="*/ 5 w 13"/>
                  <a:gd name="T11" fmla="*/ 25 h 82"/>
                  <a:gd name="T12" fmla="*/ 6 w 13"/>
                  <a:gd name="T13" fmla="*/ 16 h 82"/>
                  <a:gd name="T14" fmla="*/ 7 w 13"/>
                  <a:gd name="T15" fmla="*/ 8 h 82"/>
                  <a:gd name="T16" fmla="*/ 8 w 13"/>
                  <a:gd name="T17" fmla="*/ 0 h 82"/>
                  <a:gd name="T18" fmla="*/ 8 w 13"/>
                  <a:gd name="T19" fmla="*/ 0 h 82"/>
                  <a:gd name="T20" fmla="*/ 8 w 13"/>
                  <a:gd name="T21" fmla="*/ 0 h 82"/>
                  <a:gd name="T22" fmla="*/ 9 w 13"/>
                  <a:gd name="T23" fmla="*/ 0 h 82"/>
                  <a:gd name="T24" fmla="*/ 9 w 13"/>
                  <a:gd name="T25" fmla="*/ 0 h 82"/>
                  <a:gd name="T26" fmla="*/ 10 w 13"/>
                  <a:gd name="T27" fmla="*/ 0 h 82"/>
                  <a:gd name="T28" fmla="*/ 10 w 13"/>
                  <a:gd name="T29" fmla="*/ 0 h 82"/>
                  <a:gd name="T30" fmla="*/ 11 w 13"/>
                  <a:gd name="T31" fmla="*/ 0 h 82"/>
                  <a:gd name="T32" fmla="*/ 13 w 13"/>
                  <a:gd name="T33" fmla="*/ 0 h 82"/>
                  <a:gd name="T34" fmla="*/ 13 w 13"/>
                  <a:gd name="T35" fmla="*/ 6 h 82"/>
                  <a:gd name="T36" fmla="*/ 11 w 13"/>
                  <a:gd name="T37" fmla="*/ 10 h 82"/>
                  <a:gd name="T38" fmla="*/ 11 w 13"/>
                  <a:gd name="T39" fmla="*/ 17 h 82"/>
                  <a:gd name="T40" fmla="*/ 10 w 13"/>
                  <a:gd name="T41" fmla="*/ 25 h 82"/>
                  <a:gd name="T42" fmla="*/ 7 w 13"/>
                  <a:gd name="T43" fmla="*/ 62 h 82"/>
                  <a:gd name="T44" fmla="*/ 6 w 13"/>
                  <a:gd name="T45" fmla="*/ 68 h 82"/>
                  <a:gd name="T46" fmla="*/ 6 w 13"/>
                  <a:gd name="T47" fmla="*/ 74 h 82"/>
                  <a:gd name="T48" fmla="*/ 5 w 13"/>
                  <a:gd name="T49" fmla="*/ 80 h 82"/>
                  <a:gd name="T50" fmla="*/ 5 w 13"/>
                  <a:gd name="T51" fmla="*/ 82 h 82"/>
                  <a:gd name="T52" fmla="*/ 5 w 13"/>
                  <a:gd name="T53" fmla="*/ 82 h 82"/>
                  <a:gd name="T54" fmla="*/ 3 w 13"/>
                  <a:gd name="T55" fmla="*/ 82 h 82"/>
                  <a:gd name="T56" fmla="*/ 2 w 13"/>
                  <a:gd name="T57" fmla="*/ 82 h 82"/>
                  <a:gd name="T58" fmla="*/ 1 w 13"/>
                  <a:gd name="T59" fmla="*/ 82 h 82"/>
                  <a:gd name="T60" fmla="*/ 1 w 13"/>
                  <a:gd name="T61" fmla="*/ 82 h 82"/>
                  <a:gd name="T62" fmla="*/ 0 w 13"/>
                  <a:gd name="T63" fmla="*/ 82 h 82"/>
                  <a:gd name="T64" fmla="*/ 0 w 13"/>
                  <a:gd name="T65" fmla="*/ 82 h 82"/>
                  <a:gd name="T66" fmla="*/ 0 w 13"/>
                  <a:gd name="T6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82">
                    <a:moveTo>
                      <a:pt x="0" y="82"/>
                    </a:moveTo>
                    <a:lnTo>
                      <a:pt x="0" y="78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2" y="62"/>
                    </a:lnTo>
                    <a:lnTo>
                      <a:pt x="2" y="56"/>
                    </a:lnTo>
                    <a:lnTo>
                      <a:pt x="2" y="53"/>
                    </a:lnTo>
                    <a:lnTo>
                      <a:pt x="3" y="43"/>
                    </a:lnTo>
                    <a:lnTo>
                      <a:pt x="5" y="35"/>
                    </a:lnTo>
                    <a:lnTo>
                      <a:pt x="5" y="25"/>
                    </a:lnTo>
                    <a:lnTo>
                      <a:pt x="6" y="19"/>
                    </a:lnTo>
                    <a:lnTo>
                      <a:pt x="6" y="16"/>
                    </a:lnTo>
                    <a:lnTo>
                      <a:pt x="7" y="12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8" y="43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6" y="72"/>
                    </a:lnTo>
                    <a:lnTo>
                      <a:pt x="6" y="74"/>
                    </a:lnTo>
                    <a:lnTo>
                      <a:pt x="5" y="76"/>
                    </a:lnTo>
                    <a:lnTo>
                      <a:pt x="5" y="80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06" name="Freeform 102"/>
              <p:cNvSpPr>
                <a:spLocks noEditPoints="1"/>
              </p:cNvSpPr>
              <p:nvPr/>
            </p:nvSpPr>
            <p:spPr bwMode="auto">
              <a:xfrm>
                <a:off x="7583" y="6138"/>
                <a:ext cx="40" cy="41"/>
              </a:xfrm>
              <a:custGeom>
                <a:avLst/>
                <a:gdLst>
                  <a:gd name="T0" fmla="*/ 6 w 40"/>
                  <a:gd name="T1" fmla="*/ 78 h 82"/>
                  <a:gd name="T2" fmla="*/ 7 w 40"/>
                  <a:gd name="T3" fmla="*/ 78 h 82"/>
                  <a:gd name="T4" fmla="*/ 8 w 40"/>
                  <a:gd name="T5" fmla="*/ 78 h 82"/>
                  <a:gd name="T6" fmla="*/ 10 w 40"/>
                  <a:gd name="T7" fmla="*/ 78 h 82"/>
                  <a:gd name="T8" fmla="*/ 16 w 40"/>
                  <a:gd name="T9" fmla="*/ 78 h 82"/>
                  <a:gd name="T10" fmla="*/ 24 w 40"/>
                  <a:gd name="T11" fmla="*/ 72 h 82"/>
                  <a:gd name="T12" fmla="*/ 30 w 40"/>
                  <a:gd name="T13" fmla="*/ 64 h 82"/>
                  <a:gd name="T14" fmla="*/ 33 w 40"/>
                  <a:gd name="T15" fmla="*/ 51 h 82"/>
                  <a:gd name="T16" fmla="*/ 35 w 40"/>
                  <a:gd name="T17" fmla="*/ 35 h 82"/>
                  <a:gd name="T18" fmla="*/ 35 w 40"/>
                  <a:gd name="T19" fmla="*/ 19 h 82"/>
                  <a:gd name="T20" fmla="*/ 32 w 40"/>
                  <a:gd name="T21" fmla="*/ 10 h 82"/>
                  <a:gd name="T22" fmla="*/ 25 w 40"/>
                  <a:gd name="T23" fmla="*/ 6 h 82"/>
                  <a:gd name="T24" fmla="*/ 19 w 40"/>
                  <a:gd name="T25" fmla="*/ 6 h 82"/>
                  <a:gd name="T26" fmla="*/ 17 w 40"/>
                  <a:gd name="T27" fmla="*/ 6 h 82"/>
                  <a:gd name="T28" fmla="*/ 15 w 40"/>
                  <a:gd name="T29" fmla="*/ 6 h 82"/>
                  <a:gd name="T30" fmla="*/ 13 w 40"/>
                  <a:gd name="T31" fmla="*/ 6 h 82"/>
                  <a:gd name="T32" fmla="*/ 11 w 40"/>
                  <a:gd name="T33" fmla="*/ 10 h 82"/>
                  <a:gd name="T34" fmla="*/ 10 w 40"/>
                  <a:gd name="T35" fmla="*/ 17 h 82"/>
                  <a:gd name="T36" fmla="*/ 10 w 40"/>
                  <a:gd name="T37" fmla="*/ 25 h 82"/>
                  <a:gd name="T38" fmla="*/ 9 w 40"/>
                  <a:gd name="T39" fmla="*/ 33 h 82"/>
                  <a:gd name="T40" fmla="*/ 8 w 40"/>
                  <a:gd name="T41" fmla="*/ 43 h 82"/>
                  <a:gd name="T42" fmla="*/ 7 w 40"/>
                  <a:gd name="T43" fmla="*/ 55 h 82"/>
                  <a:gd name="T44" fmla="*/ 6 w 40"/>
                  <a:gd name="T45" fmla="*/ 64 h 82"/>
                  <a:gd name="T46" fmla="*/ 6 w 40"/>
                  <a:gd name="T47" fmla="*/ 74 h 82"/>
                  <a:gd name="T48" fmla="*/ 0 w 40"/>
                  <a:gd name="T49" fmla="*/ 82 h 82"/>
                  <a:gd name="T50" fmla="*/ 1 w 40"/>
                  <a:gd name="T51" fmla="*/ 74 h 82"/>
                  <a:gd name="T52" fmla="*/ 1 w 40"/>
                  <a:gd name="T53" fmla="*/ 68 h 82"/>
                  <a:gd name="T54" fmla="*/ 2 w 40"/>
                  <a:gd name="T55" fmla="*/ 58 h 82"/>
                  <a:gd name="T56" fmla="*/ 3 w 40"/>
                  <a:gd name="T57" fmla="*/ 43 h 82"/>
                  <a:gd name="T58" fmla="*/ 4 w 40"/>
                  <a:gd name="T59" fmla="*/ 27 h 82"/>
                  <a:gd name="T60" fmla="*/ 6 w 40"/>
                  <a:gd name="T61" fmla="*/ 17 h 82"/>
                  <a:gd name="T62" fmla="*/ 7 w 40"/>
                  <a:gd name="T63" fmla="*/ 8 h 82"/>
                  <a:gd name="T64" fmla="*/ 8 w 40"/>
                  <a:gd name="T65" fmla="*/ 0 h 82"/>
                  <a:gd name="T66" fmla="*/ 9 w 40"/>
                  <a:gd name="T67" fmla="*/ 0 h 82"/>
                  <a:gd name="T68" fmla="*/ 9 w 40"/>
                  <a:gd name="T69" fmla="*/ 0 h 82"/>
                  <a:gd name="T70" fmla="*/ 10 w 40"/>
                  <a:gd name="T71" fmla="*/ 0 h 82"/>
                  <a:gd name="T72" fmla="*/ 11 w 40"/>
                  <a:gd name="T73" fmla="*/ 0 h 82"/>
                  <a:gd name="T74" fmla="*/ 13 w 40"/>
                  <a:gd name="T75" fmla="*/ 0 h 82"/>
                  <a:gd name="T76" fmla="*/ 16 w 40"/>
                  <a:gd name="T77" fmla="*/ 0 h 82"/>
                  <a:gd name="T78" fmla="*/ 19 w 40"/>
                  <a:gd name="T79" fmla="*/ 0 h 82"/>
                  <a:gd name="T80" fmla="*/ 22 w 40"/>
                  <a:gd name="T81" fmla="*/ 0 h 82"/>
                  <a:gd name="T82" fmla="*/ 27 w 40"/>
                  <a:gd name="T83" fmla="*/ 2 h 82"/>
                  <a:gd name="T84" fmla="*/ 31 w 40"/>
                  <a:gd name="T85" fmla="*/ 4 h 82"/>
                  <a:gd name="T86" fmla="*/ 33 w 40"/>
                  <a:gd name="T87" fmla="*/ 4 h 82"/>
                  <a:gd name="T88" fmla="*/ 34 w 40"/>
                  <a:gd name="T89" fmla="*/ 6 h 82"/>
                  <a:gd name="T90" fmla="*/ 37 w 40"/>
                  <a:gd name="T91" fmla="*/ 12 h 82"/>
                  <a:gd name="T92" fmla="*/ 39 w 40"/>
                  <a:gd name="T93" fmla="*/ 19 h 82"/>
                  <a:gd name="T94" fmla="*/ 40 w 40"/>
                  <a:gd name="T95" fmla="*/ 29 h 82"/>
                  <a:gd name="T96" fmla="*/ 39 w 40"/>
                  <a:gd name="T97" fmla="*/ 41 h 82"/>
                  <a:gd name="T98" fmla="*/ 37 w 40"/>
                  <a:gd name="T99" fmla="*/ 58 h 82"/>
                  <a:gd name="T100" fmla="*/ 31 w 40"/>
                  <a:gd name="T101" fmla="*/ 70 h 82"/>
                  <a:gd name="T102" fmla="*/ 23 w 40"/>
                  <a:gd name="T103" fmla="*/ 78 h 82"/>
                  <a:gd name="T104" fmla="*/ 13 w 40"/>
                  <a:gd name="T105" fmla="*/ 82 h 82"/>
                  <a:gd name="T106" fmla="*/ 10 w 40"/>
                  <a:gd name="T107" fmla="*/ 82 h 82"/>
                  <a:gd name="T108" fmla="*/ 8 w 40"/>
                  <a:gd name="T109" fmla="*/ 82 h 82"/>
                  <a:gd name="T110" fmla="*/ 6 w 40"/>
                  <a:gd name="T111" fmla="*/ 82 h 82"/>
                  <a:gd name="T112" fmla="*/ 4 w 40"/>
                  <a:gd name="T113" fmla="*/ 82 h 82"/>
                  <a:gd name="T114" fmla="*/ 3 w 40"/>
                  <a:gd name="T115" fmla="*/ 82 h 82"/>
                  <a:gd name="T116" fmla="*/ 2 w 40"/>
                  <a:gd name="T117" fmla="*/ 82 h 82"/>
                  <a:gd name="T118" fmla="*/ 1 w 40"/>
                  <a:gd name="T119" fmla="*/ 82 h 82"/>
                  <a:gd name="T120" fmla="*/ 0 w 40"/>
                  <a:gd name="T1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" h="82">
                    <a:moveTo>
                      <a:pt x="4" y="78"/>
                    </a:moveTo>
                    <a:lnTo>
                      <a:pt x="6" y="78"/>
                    </a:lnTo>
                    <a:lnTo>
                      <a:pt x="6" y="78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9" y="78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6" y="78"/>
                    </a:lnTo>
                    <a:lnTo>
                      <a:pt x="21" y="76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4"/>
                    </a:lnTo>
                    <a:lnTo>
                      <a:pt x="32" y="58"/>
                    </a:lnTo>
                    <a:lnTo>
                      <a:pt x="33" y="51"/>
                    </a:lnTo>
                    <a:lnTo>
                      <a:pt x="34" y="43"/>
                    </a:lnTo>
                    <a:lnTo>
                      <a:pt x="35" y="35"/>
                    </a:lnTo>
                    <a:lnTo>
                      <a:pt x="35" y="25"/>
                    </a:lnTo>
                    <a:lnTo>
                      <a:pt x="35" y="19"/>
                    </a:lnTo>
                    <a:lnTo>
                      <a:pt x="34" y="14"/>
                    </a:lnTo>
                    <a:lnTo>
                      <a:pt x="32" y="10"/>
                    </a:lnTo>
                    <a:lnTo>
                      <a:pt x="29" y="8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10" y="17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10" y="29"/>
                    </a:lnTo>
                    <a:lnTo>
                      <a:pt x="9" y="33"/>
                    </a:lnTo>
                    <a:lnTo>
                      <a:pt x="9" y="37"/>
                    </a:lnTo>
                    <a:lnTo>
                      <a:pt x="8" y="43"/>
                    </a:lnTo>
                    <a:lnTo>
                      <a:pt x="8" y="49"/>
                    </a:lnTo>
                    <a:lnTo>
                      <a:pt x="7" y="55"/>
                    </a:lnTo>
                    <a:lnTo>
                      <a:pt x="7" y="58"/>
                    </a:lnTo>
                    <a:lnTo>
                      <a:pt x="6" y="64"/>
                    </a:lnTo>
                    <a:lnTo>
                      <a:pt x="6" y="70"/>
                    </a:lnTo>
                    <a:lnTo>
                      <a:pt x="6" y="74"/>
                    </a:lnTo>
                    <a:lnTo>
                      <a:pt x="4" y="78"/>
                    </a:lnTo>
                    <a:close/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68"/>
                    </a:lnTo>
                    <a:lnTo>
                      <a:pt x="1" y="64"/>
                    </a:lnTo>
                    <a:lnTo>
                      <a:pt x="2" y="58"/>
                    </a:lnTo>
                    <a:lnTo>
                      <a:pt x="2" y="51"/>
                    </a:lnTo>
                    <a:lnTo>
                      <a:pt x="3" y="43"/>
                    </a:lnTo>
                    <a:lnTo>
                      <a:pt x="4" y="35"/>
                    </a:lnTo>
                    <a:lnTo>
                      <a:pt x="4" y="27"/>
                    </a:lnTo>
                    <a:lnTo>
                      <a:pt x="6" y="21"/>
                    </a:lnTo>
                    <a:lnTo>
                      <a:pt x="6" y="17"/>
                    </a:lnTo>
                    <a:lnTo>
                      <a:pt x="7" y="14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10"/>
                    </a:lnTo>
                    <a:lnTo>
                      <a:pt x="37" y="12"/>
                    </a:lnTo>
                    <a:lnTo>
                      <a:pt x="38" y="16"/>
                    </a:lnTo>
                    <a:lnTo>
                      <a:pt x="39" y="19"/>
                    </a:lnTo>
                    <a:lnTo>
                      <a:pt x="40" y="23"/>
                    </a:lnTo>
                    <a:lnTo>
                      <a:pt x="40" y="29"/>
                    </a:lnTo>
                    <a:lnTo>
                      <a:pt x="40" y="35"/>
                    </a:lnTo>
                    <a:lnTo>
                      <a:pt x="39" y="41"/>
                    </a:lnTo>
                    <a:lnTo>
                      <a:pt x="38" y="51"/>
                    </a:lnTo>
                    <a:lnTo>
                      <a:pt x="37" y="58"/>
                    </a:lnTo>
                    <a:lnTo>
                      <a:pt x="34" y="64"/>
                    </a:lnTo>
                    <a:lnTo>
                      <a:pt x="31" y="70"/>
                    </a:lnTo>
                    <a:lnTo>
                      <a:pt x="27" y="76"/>
                    </a:lnTo>
                    <a:lnTo>
                      <a:pt x="23" y="78"/>
                    </a:lnTo>
                    <a:lnTo>
                      <a:pt x="17" y="82"/>
                    </a:lnTo>
                    <a:lnTo>
                      <a:pt x="13" y="82"/>
                    </a:lnTo>
                    <a:lnTo>
                      <a:pt x="11" y="82"/>
                    </a:lnTo>
                    <a:lnTo>
                      <a:pt x="10" y="82"/>
                    </a:lnTo>
                    <a:lnTo>
                      <a:pt x="9" y="82"/>
                    </a:lnTo>
                    <a:lnTo>
                      <a:pt x="8" y="82"/>
                    </a:lnTo>
                    <a:lnTo>
                      <a:pt x="7" y="82"/>
                    </a:lnTo>
                    <a:lnTo>
                      <a:pt x="6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07" name="Freeform 103"/>
              <p:cNvSpPr>
                <a:spLocks noEditPoints="1"/>
              </p:cNvSpPr>
              <p:nvPr/>
            </p:nvSpPr>
            <p:spPr bwMode="auto">
              <a:xfrm>
                <a:off x="7621" y="6138"/>
                <a:ext cx="35" cy="41"/>
              </a:xfrm>
              <a:custGeom>
                <a:avLst/>
                <a:gdLst>
                  <a:gd name="T0" fmla="*/ 15 w 35"/>
                  <a:gd name="T1" fmla="*/ 45 h 82"/>
                  <a:gd name="T2" fmla="*/ 15 w 35"/>
                  <a:gd name="T3" fmla="*/ 45 h 82"/>
                  <a:gd name="T4" fmla="*/ 16 w 35"/>
                  <a:gd name="T5" fmla="*/ 45 h 82"/>
                  <a:gd name="T6" fmla="*/ 18 w 35"/>
                  <a:gd name="T7" fmla="*/ 45 h 82"/>
                  <a:gd name="T8" fmla="*/ 18 w 35"/>
                  <a:gd name="T9" fmla="*/ 45 h 82"/>
                  <a:gd name="T10" fmla="*/ 20 w 35"/>
                  <a:gd name="T11" fmla="*/ 45 h 82"/>
                  <a:gd name="T12" fmla="*/ 23 w 35"/>
                  <a:gd name="T13" fmla="*/ 45 h 82"/>
                  <a:gd name="T14" fmla="*/ 26 w 35"/>
                  <a:gd name="T15" fmla="*/ 45 h 82"/>
                  <a:gd name="T16" fmla="*/ 25 w 35"/>
                  <a:gd name="T17" fmla="*/ 41 h 82"/>
                  <a:gd name="T18" fmla="*/ 25 w 35"/>
                  <a:gd name="T19" fmla="*/ 37 h 82"/>
                  <a:gd name="T20" fmla="*/ 24 w 35"/>
                  <a:gd name="T21" fmla="*/ 35 h 82"/>
                  <a:gd name="T22" fmla="*/ 24 w 35"/>
                  <a:gd name="T23" fmla="*/ 27 h 82"/>
                  <a:gd name="T24" fmla="*/ 23 w 35"/>
                  <a:gd name="T25" fmla="*/ 17 h 82"/>
                  <a:gd name="T26" fmla="*/ 0 w 35"/>
                  <a:gd name="T27" fmla="*/ 82 h 82"/>
                  <a:gd name="T28" fmla="*/ 7 w 35"/>
                  <a:gd name="T29" fmla="*/ 60 h 82"/>
                  <a:gd name="T30" fmla="*/ 13 w 35"/>
                  <a:gd name="T31" fmla="*/ 41 h 82"/>
                  <a:gd name="T32" fmla="*/ 19 w 35"/>
                  <a:gd name="T33" fmla="*/ 19 h 82"/>
                  <a:gd name="T34" fmla="*/ 25 w 35"/>
                  <a:gd name="T35" fmla="*/ 0 h 82"/>
                  <a:gd name="T36" fmla="*/ 27 w 35"/>
                  <a:gd name="T37" fmla="*/ 10 h 82"/>
                  <a:gd name="T38" fmla="*/ 29 w 35"/>
                  <a:gd name="T39" fmla="*/ 33 h 82"/>
                  <a:gd name="T40" fmla="*/ 31 w 35"/>
                  <a:gd name="T41" fmla="*/ 53 h 82"/>
                  <a:gd name="T42" fmla="*/ 34 w 35"/>
                  <a:gd name="T43" fmla="*/ 72 h 82"/>
                  <a:gd name="T44" fmla="*/ 35 w 35"/>
                  <a:gd name="T45" fmla="*/ 82 h 82"/>
                  <a:gd name="T46" fmla="*/ 34 w 35"/>
                  <a:gd name="T47" fmla="*/ 82 h 82"/>
                  <a:gd name="T48" fmla="*/ 34 w 35"/>
                  <a:gd name="T49" fmla="*/ 82 h 82"/>
                  <a:gd name="T50" fmla="*/ 32 w 35"/>
                  <a:gd name="T51" fmla="*/ 82 h 82"/>
                  <a:gd name="T52" fmla="*/ 32 w 35"/>
                  <a:gd name="T53" fmla="*/ 82 h 82"/>
                  <a:gd name="T54" fmla="*/ 31 w 35"/>
                  <a:gd name="T55" fmla="*/ 82 h 82"/>
                  <a:gd name="T56" fmla="*/ 31 w 35"/>
                  <a:gd name="T57" fmla="*/ 82 h 82"/>
                  <a:gd name="T58" fmla="*/ 29 w 35"/>
                  <a:gd name="T59" fmla="*/ 82 h 82"/>
                  <a:gd name="T60" fmla="*/ 29 w 35"/>
                  <a:gd name="T61" fmla="*/ 78 h 82"/>
                  <a:gd name="T62" fmla="*/ 28 w 35"/>
                  <a:gd name="T63" fmla="*/ 72 h 82"/>
                  <a:gd name="T64" fmla="*/ 27 w 35"/>
                  <a:gd name="T65" fmla="*/ 66 h 82"/>
                  <a:gd name="T66" fmla="*/ 27 w 35"/>
                  <a:gd name="T67" fmla="*/ 58 h 82"/>
                  <a:gd name="T68" fmla="*/ 26 w 35"/>
                  <a:gd name="T69" fmla="*/ 53 h 82"/>
                  <a:gd name="T70" fmla="*/ 25 w 35"/>
                  <a:gd name="T71" fmla="*/ 53 h 82"/>
                  <a:gd name="T72" fmla="*/ 24 w 35"/>
                  <a:gd name="T73" fmla="*/ 53 h 82"/>
                  <a:gd name="T74" fmla="*/ 21 w 35"/>
                  <a:gd name="T75" fmla="*/ 51 h 82"/>
                  <a:gd name="T76" fmla="*/ 19 w 35"/>
                  <a:gd name="T77" fmla="*/ 49 h 82"/>
                  <a:gd name="T78" fmla="*/ 17 w 35"/>
                  <a:gd name="T79" fmla="*/ 49 h 82"/>
                  <a:gd name="T80" fmla="*/ 15 w 35"/>
                  <a:gd name="T81" fmla="*/ 49 h 82"/>
                  <a:gd name="T82" fmla="*/ 13 w 35"/>
                  <a:gd name="T83" fmla="*/ 51 h 82"/>
                  <a:gd name="T84" fmla="*/ 12 w 35"/>
                  <a:gd name="T85" fmla="*/ 53 h 82"/>
                  <a:gd name="T86" fmla="*/ 10 w 35"/>
                  <a:gd name="T87" fmla="*/ 58 h 82"/>
                  <a:gd name="T88" fmla="*/ 8 w 35"/>
                  <a:gd name="T89" fmla="*/ 64 h 82"/>
                  <a:gd name="T90" fmla="*/ 5 w 35"/>
                  <a:gd name="T91" fmla="*/ 72 h 82"/>
                  <a:gd name="T92" fmla="*/ 3 w 35"/>
                  <a:gd name="T93" fmla="*/ 82 h 82"/>
                  <a:gd name="T94" fmla="*/ 3 w 35"/>
                  <a:gd name="T95" fmla="*/ 82 h 82"/>
                  <a:gd name="T96" fmla="*/ 2 w 35"/>
                  <a:gd name="T97" fmla="*/ 82 h 82"/>
                  <a:gd name="T98" fmla="*/ 2 w 35"/>
                  <a:gd name="T99" fmla="*/ 82 h 82"/>
                  <a:gd name="T100" fmla="*/ 1 w 35"/>
                  <a:gd name="T101" fmla="*/ 82 h 82"/>
                  <a:gd name="T102" fmla="*/ 1 w 35"/>
                  <a:gd name="T103" fmla="*/ 82 h 82"/>
                  <a:gd name="T104" fmla="*/ 1 w 35"/>
                  <a:gd name="T105" fmla="*/ 82 h 82"/>
                  <a:gd name="T106" fmla="*/ 1 w 35"/>
                  <a:gd name="T107" fmla="*/ 82 h 82"/>
                  <a:gd name="T108" fmla="*/ 0 w 35"/>
                  <a:gd name="T10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" h="82">
                    <a:moveTo>
                      <a:pt x="15" y="45"/>
                    </a:moveTo>
                    <a:lnTo>
                      <a:pt x="15" y="45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20" y="45"/>
                    </a:lnTo>
                    <a:lnTo>
                      <a:pt x="21" y="45"/>
                    </a:lnTo>
                    <a:lnTo>
                      <a:pt x="23" y="45"/>
                    </a:lnTo>
                    <a:lnTo>
                      <a:pt x="24" y="45"/>
                    </a:lnTo>
                    <a:lnTo>
                      <a:pt x="26" y="45"/>
                    </a:lnTo>
                    <a:lnTo>
                      <a:pt x="26" y="45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37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1"/>
                    </a:lnTo>
                    <a:lnTo>
                      <a:pt x="24" y="27"/>
                    </a:lnTo>
                    <a:lnTo>
                      <a:pt x="24" y="23"/>
                    </a:lnTo>
                    <a:lnTo>
                      <a:pt x="23" y="17"/>
                    </a:lnTo>
                    <a:lnTo>
                      <a:pt x="15" y="45"/>
                    </a:lnTo>
                    <a:close/>
                    <a:moveTo>
                      <a:pt x="0" y="82"/>
                    </a:moveTo>
                    <a:lnTo>
                      <a:pt x="3" y="70"/>
                    </a:lnTo>
                    <a:lnTo>
                      <a:pt x="7" y="60"/>
                    </a:lnTo>
                    <a:lnTo>
                      <a:pt x="10" y="51"/>
                    </a:lnTo>
                    <a:lnTo>
                      <a:pt x="13" y="41"/>
                    </a:lnTo>
                    <a:lnTo>
                      <a:pt x="17" y="31"/>
                    </a:lnTo>
                    <a:lnTo>
                      <a:pt x="19" y="19"/>
                    </a:lnTo>
                    <a:lnTo>
                      <a:pt x="23" y="1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0"/>
                    </a:lnTo>
                    <a:lnTo>
                      <a:pt x="28" y="21"/>
                    </a:lnTo>
                    <a:lnTo>
                      <a:pt x="29" y="33"/>
                    </a:lnTo>
                    <a:lnTo>
                      <a:pt x="29" y="43"/>
                    </a:lnTo>
                    <a:lnTo>
                      <a:pt x="31" y="53"/>
                    </a:lnTo>
                    <a:lnTo>
                      <a:pt x="33" y="62"/>
                    </a:lnTo>
                    <a:lnTo>
                      <a:pt x="34" y="7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4" y="82"/>
                    </a:lnTo>
                    <a:lnTo>
                      <a:pt x="34" y="82"/>
                    </a:lnTo>
                    <a:lnTo>
                      <a:pt x="34" y="82"/>
                    </a:lnTo>
                    <a:lnTo>
                      <a:pt x="33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9" y="78"/>
                    </a:lnTo>
                    <a:lnTo>
                      <a:pt x="29" y="76"/>
                    </a:lnTo>
                    <a:lnTo>
                      <a:pt x="28" y="72"/>
                    </a:lnTo>
                    <a:lnTo>
                      <a:pt x="28" y="70"/>
                    </a:lnTo>
                    <a:lnTo>
                      <a:pt x="27" y="66"/>
                    </a:lnTo>
                    <a:lnTo>
                      <a:pt x="27" y="62"/>
                    </a:lnTo>
                    <a:lnTo>
                      <a:pt x="27" y="58"/>
                    </a:lnTo>
                    <a:lnTo>
                      <a:pt x="27" y="55"/>
                    </a:lnTo>
                    <a:lnTo>
                      <a:pt x="26" y="53"/>
                    </a:lnTo>
                    <a:lnTo>
                      <a:pt x="26" y="53"/>
                    </a:lnTo>
                    <a:lnTo>
                      <a:pt x="25" y="53"/>
                    </a:lnTo>
                    <a:lnTo>
                      <a:pt x="24" y="53"/>
                    </a:lnTo>
                    <a:lnTo>
                      <a:pt x="24" y="53"/>
                    </a:lnTo>
                    <a:lnTo>
                      <a:pt x="23" y="53"/>
                    </a:lnTo>
                    <a:lnTo>
                      <a:pt x="21" y="51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7" y="49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3" y="49"/>
                    </a:lnTo>
                    <a:lnTo>
                      <a:pt x="13" y="51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11" y="55"/>
                    </a:lnTo>
                    <a:lnTo>
                      <a:pt x="10" y="58"/>
                    </a:lnTo>
                    <a:lnTo>
                      <a:pt x="9" y="60"/>
                    </a:lnTo>
                    <a:lnTo>
                      <a:pt x="8" y="64"/>
                    </a:lnTo>
                    <a:lnTo>
                      <a:pt x="7" y="68"/>
                    </a:lnTo>
                    <a:lnTo>
                      <a:pt x="5" y="72"/>
                    </a:lnTo>
                    <a:lnTo>
                      <a:pt x="4" y="78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08" name="Freeform 104"/>
              <p:cNvSpPr>
                <a:spLocks/>
              </p:cNvSpPr>
              <p:nvPr/>
            </p:nvSpPr>
            <p:spPr bwMode="auto">
              <a:xfrm>
                <a:off x="7663" y="6138"/>
                <a:ext cx="21" cy="41"/>
              </a:xfrm>
              <a:custGeom>
                <a:avLst/>
                <a:gdLst>
                  <a:gd name="T0" fmla="*/ 0 w 21"/>
                  <a:gd name="T1" fmla="*/ 78 h 82"/>
                  <a:gd name="T2" fmla="*/ 1 w 21"/>
                  <a:gd name="T3" fmla="*/ 66 h 82"/>
                  <a:gd name="T4" fmla="*/ 2 w 21"/>
                  <a:gd name="T5" fmla="*/ 56 h 82"/>
                  <a:gd name="T6" fmla="*/ 3 w 21"/>
                  <a:gd name="T7" fmla="*/ 47 h 82"/>
                  <a:gd name="T8" fmla="*/ 5 w 21"/>
                  <a:gd name="T9" fmla="*/ 37 h 82"/>
                  <a:gd name="T10" fmla="*/ 5 w 21"/>
                  <a:gd name="T11" fmla="*/ 25 h 82"/>
                  <a:gd name="T12" fmla="*/ 6 w 21"/>
                  <a:gd name="T13" fmla="*/ 17 h 82"/>
                  <a:gd name="T14" fmla="*/ 6 w 21"/>
                  <a:gd name="T15" fmla="*/ 6 h 82"/>
                  <a:gd name="T16" fmla="*/ 7 w 21"/>
                  <a:gd name="T17" fmla="*/ 0 h 82"/>
                  <a:gd name="T18" fmla="*/ 8 w 21"/>
                  <a:gd name="T19" fmla="*/ 0 h 82"/>
                  <a:gd name="T20" fmla="*/ 8 w 21"/>
                  <a:gd name="T21" fmla="*/ 0 h 82"/>
                  <a:gd name="T22" fmla="*/ 9 w 21"/>
                  <a:gd name="T23" fmla="*/ 0 h 82"/>
                  <a:gd name="T24" fmla="*/ 9 w 21"/>
                  <a:gd name="T25" fmla="*/ 0 h 82"/>
                  <a:gd name="T26" fmla="*/ 10 w 21"/>
                  <a:gd name="T27" fmla="*/ 0 h 82"/>
                  <a:gd name="T28" fmla="*/ 10 w 21"/>
                  <a:gd name="T29" fmla="*/ 0 h 82"/>
                  <a:gd name="T30" fmla="*/ 13 w 21"/>
                  <a:gd name="T31" fmla="*/ 0 h 82"/>
                  <a:gd name="T32" fmla="*/ 12 w 21"/>
                  <a:gd name="T33" fmla="*/ 6 h 82"/>
                  <a:gd name="T34" fmla="*/ 10 w 21"/>
                  <a:gd name="T35" fmla="*/ 17 h 82"/>
                  <a:gd name="T36" fmla="*/ 9 w 21"/>
                  <a:gd name="T37" fmla="*/ 29 h 82"/>
                  <a:gd name="T38" fmla="*/ 9 w 21"/>
                  <a:gd name="T39" fmla="*/ 39 h 82"/>
                  <a:gd name="T40" fmla="*/ 8 w 21"/>
                  <a:gd name="T41" fmla="*/ 49 h 82"/>
                  <a:gd name="T42" fmla="*/ 7 w 21"/>
                  <a:gd name="T43" fmla="*/ 56 h 82"/>
                  <a:gd name="T44" fmla="*/ 6 w 21"/>
                  <a:gd name="T45" fmla="*/ 64 h 82"/>
                  <a:gd name="T46" fmla="*/ 6 w 21"/>
                  <a:gd name="T47" fmla="*/ 72 h 82"/>
                  <a:gd name="T48" fmla="*/ 5 w 21"/>
                  <a:gd name="T49" fmla="*/ 76 h 82"/>
                  <a:gd name="T50" fmla="*/ 6 w 21"/>
                  <a:gd name="T51" fmla="*/ 76 h 82"/>
                  <a:gd name="T52" fmla="*/ 6 w 21"/>
                  <a:gd name="T53" fmla="*/ 76 h 82"/>
                  <a:gd name="T54" fmla="*/ 7 w 21"/>
                  <a:gd name="T55" fmla="*/ 76 h 82"/>
                  <a:gd name="T56" fmla="*/ 10 w 21"/>
                  <a:gd name="T57" fmla="*/ 76 h 82"/>
                  <a:gd name="T58" fmla="*/ 14 w 21"/>
                  <a:gd name="T59" fmla="*/ 76 h 82"/>
                  <a:gd name="T60" fmla="*/ 16 w 21"/>
                  <a:gd name="T61" fmla="*/ 76 h 82"/>
                  <a:gd name="T62" fmla="*/ 20 w 21"/>
                  <a:gd name="T63" fmla="*/ 76 h 82"/>
                  <a:gd name="T64" fmla="*/ 21 w 21"/>
                  <a:gd name="T65" fmla="*/ 76 h 82"/>
                  <a:gd name="T66" fmla="*/ 20 w 21"/>
                  <a:gd name="T67" fmla="*/ 78 h 82"/>
                  <a:gd name="T68" fmla="*/ 20 w 21"/>
                  <a:gd name="T69" fmla="*/ 78 h 82"/>
                  <a:gd name="T70" fmla="*/ 20 w 21"/>
                  <a:gd name="T71" fmla="*/ 80 h 82"/>
                  <a:gd name="T72" fmla="*/ 20 w 21"/>
                  <a:gd name="T73" fmla="*/ 80 h 82"/>
                  <a:gd name="T74" fmla="*/ 20 w 21"/>
                  <a:gd name="T75" fmla="*/ 80 h 82"/>
                  <a:gd name="T76" fmla="*/ 20 w 21"/>
                  <a:gd name="T77" fmla="*/ 80 h 82"/>
                  <a:gd name="T78" fmla="*/ 18 w 21"/>
                  <a:gd name="T79" fmla="*/ 82 h 82"/>
                  <a:gd name="T80" fmla="*/ 17 w 21"/>
                  <a:gd name="T81" fmla="*/ 82 h 82"/>
                  <a:gd name="T82" fmla="*/ 14 w 21"/>
                  <a:gd name="T83" fmla="*/ 82 h 82"/>
                  <a:gd name="T84" fmla="*/ 10 w 21"/>
                  <a:gd name="T85" fmla="*/ 82 h 82"/>
                  <a:gd name="T86" fmla="*/ 7 w 21"/>
                  <a:gd name="T87" fmla="*/ 82 h 82"/>
                  <a:gd name="T88" fmla="*/ 6 w 21"/>
                  <a:gd name="T89" fmla="*/ 82 h 82"/>
                  <a:gd name="T90" fmla="*/ 3 w 21"/>
                  <a:gd name="T91" fmla="*/ 82 h 82"/>
                  <a:gd name="T92" fmla="*/ 1 w 21"/>
                  <a:gd name="T93" fmla="*/ 82 h 82"/>
                  <a:gd name="T94" fmla="*/ 0 w 21"/>
                  <a:gd name="T9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" h="82">
                    <a:moveTo>
                      <a:pt x="0" y="82"/>
                    </a:moveTo>
                    <a:lnTo>
                      <a:pt x="0" y="78"/>
                    </a:lnTo>
                    <a:lnTo>
                      <a:pt x="1" y="72"/>
                    </a:lnTo>
                    <a:lnTo>
                      <a:pt x="1" y="66"/>
                    </a:lnTo>
                    <a:lnTo>
                      <a:pt x="1" y="62"/>
                    </a:lnTo>
                    <a:lnTo>
                      <a:pt x="2" y="56"/>
                    </a:lnTo>
                    <a:lnTo>
                      <a:pt x="2" y="51"/>
                    </a:lnTo>
                    <a:lnTo>
                      <a:pt x="3" y="47"/>
                    </a:lnTo>
                    <a:lnTo>
                      <a:pt x="3" y="43"/>
                    </a:lnTo>
                    <a:lnTo>
                      <a:pt x="5" y="37"/>
                    </a:lnTo>
                    <a:lnTo>
                      <a:pt x="5" y="31"/>
                    </a:lnTo>
                    <a:lnTo>
                      <a:pt x="5" y="25"/>
                    </a:lnTo>
                    <a:lnTo>
                      <a:pt x="6" y="21"/>
                    </a:lnTo>
                    <a:lnTo>
                      <a:pt x="6" y="17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0" y="17"/>
                    </a:lnTo>
                    <a:lnTo>
                      <a:pt x="10" y="23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9"/>
                    </a:lnTo>
                    <a:lnTo>
                      <a:pt x="8" y="45"/>
                    </a:lnTo>
                    <a:lnTo>
                      <a:pt x="8" y="49"/>
                    </a:lnTo>
                    <a:lnTo>
                      <a:pt x="8" y="53"/>
                    </a:lnTo>
                    <a:lnTo>
                      <a:pt x="7" y="56"/>
                    </a:lnTo>
                    <a:lnTo>
                      <a:pt x="7" y="60"/>
                    </a:lnTo>
                    <a:lnTo>
                      <a:pt x="6" y="64"/>
                    </a:lnTo>
                    <a:lnTo>
                      <a:pt x="6" y="68"/>
                    </a:lnTo>
                    <a:lnTo>
                      <a:pt x="6" y="72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8" y="76"/>
                    </a:lnTo>
                    <a:lnTo>
                      <a:pt x="10" y="76"/>
                    </a:lnTo>
                    <a:lnTo>
                      <a:pt x="12" y="76"/>
                    </a:lnTo>
                    <a:lnTo>
                      <a:pt x="14" y="76"/>
                    </a:lnTo>
                    <a:lnTo>
                      <a:pt x="15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20" y="76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7" y="82"/>
                    </a:lnTo>
                    <a:lnTo>
                      <a:pt x="15" y="82"/>
                    </a:lnTo>
                    <a:lnTo>
                      <a:pt x="14" y="82"/>
                    </a:lnTo>
                    <a:lnTo>
                      <a:pt x="12" y="82"/>
                    </a:lnTo>
                    <a:lnTo>
                      <a:pt x="10" y="82"/>
                    </a:lnTo>
                    <a:lnTo>
                      <a:pt x="9" y="82"/>
                    </a:lnTo>
                    <a:lnTo>
                      <a:pt x="7" y="82"/>
                    </a:lnTo>
                    <a:lnTo>
                      <a:pt x="6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09" name="Freeform 105"/>
              <p:cNvSpPr>
                <a:spLocks/>
              </p:cNvSpPr>
              <p:nvPr/>
            </p:nvSpPr>
            <p:spPr bwMode="auto">
              <a:xfrm>
                <a:off x="7692" y="6137"/>
                <a:ext cx="42" cy="42"/>
              </a:xfrm>
              <a:custGeom>
                <a:avLst/>
                <a:gdLst>
                  <a:gd name="T0" fmla="*/ 32 w 42"/>
                  <a:gd name="T1" fmla="*/ 80 h 84"/>
                  <a:gd name="T2" fmla="*/ 27 w 42"/>
                  <a:gd name="T3" fmla="*/ 82 h 84"/>
                  <a:gd name="T4" fmla="*/ 24 w 42"/>
                  <a:gd name="T5" fmla="*/ 82 h 84"/>
                  <a:gd name="T6" fmla="*/ 19 w 42"/>
                  <a:gd name="T7" fmla="*/ 84 h 84"/>
                  <a:gd name="T8" fmla="*/ 13 w 42"/>
                  <a:gd name="T9" fmla="*/ 84 h 84"/>
                  <a:gd name="T10" fmla="*/ 5 w 42"/>
                  <a:gd name="T11" fmla="*/ 78 h 84"/>
                  <a:gd name="T12" fmla="*/ 1 w 42"/>
                  <a:gd name="T13" fmla="*/ 68 h 84"/>
                  <a:gd name="T14" fmla="*/ 0 w 42"/>
                  <a:gd name="T15" fmla="*/ 53 h 84"/>
                  <a:gd name="T16" fmla="*/ 1 w 42"/>
                  <a:gd name="T17" fmla="*/ 37 h 84"/>
                  <a:gd name="T18" fmla="*/ 5 w 42"/>
                  <a:gd name="T19" fmla="*/ 19 h 84"/>
                  <a:gd name="T20" fmla="*/ 12 w 42"/>
                  <a:gd name="T21" fmla="*/ 10 h 84"/>
                  <a:gd name="T22" fmla="*/ 23 w 42"/>
                  <a:gd name="T23" fmla="*/ 2 h 84"/>
                  <a:gd name="T24" fmla="*/ 29 w 42"/>
                  <a:gd name="T25" fmla="*/ 0 h 84"/>
                  <a:gd name="T26" fmla="*/ 33 w 42"/>
                  <a:gd name="T27" fmla="*/ 2 h 84"/>
                  <a:gd name="T28" fmla="*/ 36 w 42"/>
                  <a:gd name="T29" fmla="*/ 2 h 84"/>
                  <a:gd name="T30" fmla="*/ 40 w 42"/>
                  <a:gd name="T31" fmla="*/ 8 h 84"/>
                  <a:gd name="T32" fmla="*/ 42 w 42"/>
                  <a:gd name="T33" fmla="*/ 10 h 84"/>
                  <a:gd name="T34" fmla="*/ 41 w 42"/>
                  <a:gd name="T35" fmla="*/ 14 h 84"/>
                  <a:gd name="T36" fmla="*/ 41 w 42"/>
                  <a:gd name="T37" fmla="*/ 14 h 84"/>
                  <a:gd name="T38" fmla="*/ 37 w 42"/>
                  <a:gd name="T39" fmla="*/ 18 h 84"/>
                  <a:gd name="T40" fmla="*/ 37 w 42"/>
                  <a:gd name="T41" fmla="*/ 16 h 84"/>
                  <a:gd name="T42" fmla="*/ 34 w 42"/>
                  <a:gd name="T43" fmla="*/ 10 h 84"/>
                  <a:gd name="T44" fmla="*/ 32 w 42"/>
                  <a:gd name="T45" fmla="*/ 8 h 84"/>
                  <a:gd name="T46" fmla="*/ 27 w 42"/>
                  <a:gd name="T47" fmla="*/ 6 h 84"/>
                  <a:gd name="T48" fmla="*/ 21 w 42"/>
                  <a:gd name="T49" fmla="*/ 6 h 84"/>
                  <a:gd name="T50" fmla="*/ 15 w 42"/>
                  <a:gd name="T51" fmla="*/ 10 h 84"/>
                  <a:gd name="T52" fmla="*/ 10 w 42"/>
                  <a:gd name="T53" fmla="*/ 19 h 84"/>
                  <a:gd name="T54" fmla="*/ 7 w 42"/>
                  <a:gd name="T55" fmla="*/ 37 h 84"/>
                  <a:gd name="T56" fmla="*/ 5 w 42"/>
                  <a:gd name="T57" fmla="*/ 53 h 84"/>
                  <a:gd name="T58" fmla="*/ 5 w 42"/>
                  <a:gd name="T59" fmla="*/ 66 h 84"/>
                  <a:gd name="T60" fmla="*/ 9 w 42"/>
                  <a:gd name="T61" fmla="*/ 74 h 84"/>
                  <a:gd name="T62" fmla="*/ 15 w 42"/>
                  <a:gd name="T63" fmla="*/ 80 h 84"/>
                  <a:gd name="T64" fmla="*/ 20 w 42"/>
                  <a:gd name="T65" fmla="*/ 80 h 84"/>
                  <a:gd name="T66" fmla="*/ 23 w 42"/>
                  <a:gd name="T67" fmla="*/ 80 h 84"/>
                  <a:gd name="T68" fmla="*/ 25 w 42"/>
                  <a:gd name="T69" fmla="*/ 80 h 84"/>
                  <a:gd name="T70" fmla="*/ 28 w 42"/>
                  <a:gd name="T71" fmla="*/ 76 h 84"/>
                  <a:gd name="T72" fmla="*/ 29 w 42"/>
                  <a:gd name="T73" fmla="*/ 76 h 84"/>
                  <a:gd name="T74" fmla="*/ 29 w 42"/>
                  <a:gd name="T75" fmla="*/ 74 h 84"/>
                  <a:gd name="T76" fmla="*/ 31 w 42"/>
                  <a:gd name="T77" fmla="*/ 70 h 84"/>
                  <a:gd name="T78" fmla="*/ 31 w 42"/>
                  <a:gd name="T79" fmla="*/ 66 h 84"/>
                  <a:gd name="T80" fmla="*/ 31 w 42"/>
                  <a:gd name="T81" fmla="*/ 64 h 84"/>
                  <a:gd name="T82" fmla="*/ 31 w 42"/>
                  <a:gd name="T83" fmla="*/ 60 h 84"/>
                  <a:gd name="T84" fmla="*/ 32 w 42"/>
                  <a:gd name="T85" fmla="*/ 57 h 84"/>
                  <a:gd name="T86" fmla="*/ 32 w 42"/>
                  <a:gd name="T87" fmla="*/ 53 h 84"/>
                  <a:gd name="T88" fmla="*/ 32 w 42"/>
                  <a:gd name="T89" fmla="*/ 49 h 84"/>
                  <a:gd name="T90" fmla="*/ 33 w 42"/>
                  <a:gd name="T91" fmla="*/ 49 h 84"/>
                  <a:gd name="T92" fmla="*/ 33 w 42"/>
                  <a:gd name="T93" fmla="*/ 49 h 84"/>
                  <a:gd name="T94" fmla="*/ 34 w 42"/>
                  <a:gd name="T95" fmla="*/ 49 h 84"/>
                  <a:gd name="T96" fmla="*/ 34 w 42"/>
                  <a:gd name="T97" fmla="*/ 49 h 84"/>
                  <a:gd name="T98" fmla="*/ 34 w 42"/>
                  <a:gd name="T99" fmla="*/ 49 h 84"/>
                  <a:gd name="T100" fmla="*/ 34 w 42"/>
                  <a:gd name="T101" fmla="*/ 49 h 84"/>
                  <a:gd name="T102" fmla="*/ 37 w 42"/>
                  <a:gd name="T103" fmla="*/ 49 h 84"/>
                  <a:gd name="T104" fmla="*/ 36 w 42"/>
                  <a:gd name="T105" fmla="*/ 53 h 84"/>
                  <a:gd name="T106" fmla="*/ 36 w 42"/>
                  <a:gd name="T107" fmla="*/ 58 h 84"/>
                  <a:gd name="T108" fmla="*/ 35 w 42"/>
                  <a:gd name="T109" fmla="*/ 62 h 84"/>
                  <a:gd name="T110" fmla="*/ 35 w 42"/>
                  <a:gd name="T111" fmla="*/ 68 h 84"/>
                  <a:gd name="T112" fmla="*/ 35 w 42"/>
                  <a:gd name="T113" fmla="*/ 70 h 84"/>
                  <a:gd name="T114" fmla="*/ 34 w 42"/>
                  <a:gd name="T115" fmla="*/ 74 h 84"/>
                  <a:gd name="T116" fmla="*/ 34 w 42"/>
                  <a:gd name="T117" fmla="*/ 76 h 84"/>
                  <a:gd name="T118" fmla="*/ 34 w 42"/>
                  <a:gd name="T119" fmla="*/ 8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" h="84">
                    <a:moveTo>
                      <a:pt x="34" y="80"/>
                    </a:moveTo>
                    <a:lnTo>
                      <a:pt x="32" y="80"/>
                    </a:lnTo>
                    <a:lnTo>
                      <a:pt x="29" y="80"/>
                    </a:lnTo>
                    <a:lnTo>
                      <a:pt x="27" y="82"/>
                    </a:lnTo>
                    <a:lnTo>
                      <a:pt x="25" y="82"/>
                    </a:lnTo>
                    <a:lnTo>
                      <a:pt x="24" y="82"/>
                    </a:lnTo>
                    <a:lnTo>
                      <a:pt x="21" y="82"/>
                    </a:lnTo>
                    <a:lnTo>
                      <a:pt x="19" y="84"/>
                    </a:lnTo>
                    <a:lnTo>
                      <a:pt x="18" y="84"/>
                    </a:lnTo>
                    <a:lnTo>
                      <a:pt x="13" y="84"/>
                    </a:lnTo>
                    <a:lnTo>
                      <a:pt x="9" y="82"/>
                    </a:lnTo>
                    <a:lnTo>
                      <a:pt x="5" y="78"/>
                    </a:lnTo>
                    <a:lnTo>
                      <a:pt x="3" y="74"/>
                    </a:lnTo>
                    <a:lnTo>
                      <a:pt x="1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1" y="37"/>
                    </a:lnTo>
                    <a:lnTo>
                      <a:pt x="3" y="27"/>
                    </a:lnTo>
                    <a:lnTo>
                      <a:pt x="5" y="19"/>
                    </a:lnTo>
                    <a:lnTo>
                      <a:pt x="9" y="14"/>
                    </a:lnTo>
                    <a:lnTo>
                      <a:pt x="12" y="10"/>
                    </a:lnTo>
                    <a:lnTo>
                      <a:pt x="17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9" y="4"/>
                    </a:lnTo>
                    <a:lnTo>
                      <a:pt x="40" y="8"/>
                    </a:lnTo>
                    <a:lnTo>
                      <a:pt x="42" y="8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0" y="16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7" y="16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2" y="14"/>
                    </a:lnTo>
                    <a:lnTo>
                      <a:pt x="10" y="19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5" y="45"/>
                    </a:lnTo>
                    <a:lnTo>
                      <a:pt x="5" y="53"/>
                    </a:lnTo>
                    <a:lnTo>
                      <a:pt x="5" y="60"/>
                    </a:lnTo>
                    <a:lnTo>
                      <a:pt x="5" y="66"/>
                    </a:lnTo>
                    <a:lnTo>
                      <a:pt x="7" y="70"/>
                    </a:lnTo>
                    <a:lnTo>
                      <a:pt x="9" y="74"/>
                    </a:lnTo>
                    <a:lnTo>
                      <a:pt x="11" y="78"/>
                    </a:lnTo>
                    <a:lnTo>
                      <a:pt x="15" y="80"/>
                    </a:lnTo>
                    <a:lnTo>
                      <a:pt x="19" y="80"/>
                    </a:lnTo>
                    <a:lnTo>
                      <a:pt x="20" y="80"/>
                    </a:lnTo>
                    <a:lnTo>
                      <a:pt x="21" y="80"/>
                    </a:lnTo>
                    <a:lnTo>
                      <a:pt x="23" y="80"/>
                    </a:lnTo>
                    <a:lnTo>
                      <a:pt x="24" y="80"/>
                    </a:lnTo>
                    <a:lnTo>
                      <a:pt x="25" y="80"/>
                    </a:lnTo>
                    <a:lnTo>
                      <a:pt x="27" y="78"/>
                    </a:lnTo>
                    <a:lnTo>
                      <a:pt x="28" y="76"/>
                    </a:lnTo>
                    <a:lnTo>
                      <a:pt x="29" y="76"/>
                    </a:lnTo>
                    <a:lnTo>
                      <a:pt x="29" y="76"/>
                    </a:lnTo>
                    <a:lnTo>
                      <a:pt x="29" y="74"/>
                    </a:lnTo>
                    <a:lnTo>
                      <a:pt x="29" y="74"/>
                    </a:lnTo>
                    <a:lnTo>
                      <a:pt x="29" y="72"/>
                    </a:lnTo>
                    <a:lnTo>
                      <a:pt x="31" y="70"/>
                    </a:lnTo>
                    <a:lnTo>
                      <a:pt x="31" y="68"/>
                    </a:lnTo>
                    <a:lnTo>
                      <a:pt x="31" y="66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1" y="62"/>
                    </a:lnTo>
                    <a:lnTo>
                      <a:pt x="31" y="60"/>
                    </a:lnTo>
                    <a:lnTo>
                      <a:pt x="32" y="58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2" y="53"/>
                    </a:lnTo>
                    <a:lnTo>
                      <a:pt x="32" y="49"/>
                    </a:lnTo>
                    <a:lnTo>
                      <a:pt x="32" y="49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6" y="49"/>
                    </a:lnTo>
                    <a:lnTo>
                      <a:pt x="37" y="49"/>
                    </a:lnTo>
                    <a:lnTo>
                      <a:pt x="37" y="49"/>
                    </a:lnTo>
                    <a:lnTo>
                      <a:pt x="36" y="53"/>
                    </a:lnTo>
                    <a:lnTo>
                      <a:pt x="36" y="57"/>
                    </a:lnTo>
                    <a:lnTo>
                      <a:pt x="36" y="58"/>
                    </a:lnTo>
                    <a:lnTo>
                      <a:pt x="36" y="60"/>
                    </a:lnTo>
                    <a:lnTo>
                      <a:pt x="35" y="62"/>
                    </a:lnTo>
                    <a:lnTo>
                      <a:pt x="35" y="66"/>
                    </a:lnTo>
                    <a:lnTo>
                      <a:pt x="35" y="68"/>
                    </a:lnTo>
                    <a:lnTo>
                      <a:pt x="35" y="68"/>
                    </a:lnTo>
                    <a:lnTo>
                      <a:pt x="35" y="70"/>
                    </a:lnTo>
                    <a:lnTo>
                      <a:pt x="35" y="72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34" y="76"/>
                    </a:lnTo>
                    <a:lnTo>
                      <a:pt x="34" y="78"/>
                    </a:lnTo>
                    <a:lnTo>
                      <a:pt x="34" y="80"/>
                    </a:lnTo>
                    <a:lnTo>
                      <a:pt x="34" y="8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10" name="Freeform 106"/>
              <p:cNvSpPr>
                <a:spLocks noEditPoints="1"/>
              </p:cNvSpPr>
              <p:nvPr/>
            </p:nvSpPr>
            <p:spPr bwMode="auto">
              <a:xfrm>
                <a:off x="7733" y="6137"/>
                <a:ext cx="42" cy="42"/>
              </a:xfrm>
              <a:custGeom>
                <a:avLst/>
                <a:gdLst>
                  <a:gd name="T0" fmla="*/ 22 w 42"/>
                  <a:gd name="T1" fmla="*/ 80 h 84"/>
                  <a:gd name="T2" fmla="*/ 29 w 42"/>
                  <a:gd name="T3" fmla="*/ 74 h 84"/>
                  <a:gd name="T4" fmla="*/ 33 w 42"/>
                  <a:gd name="T5" fmla="*/ 64 h 84"/>
                  <a:gd name="T6" fmla="*/ 38 w 42"/>
                  <a:gd name="T7" fmla="*/ 51 h 84"/>
                  <a:gd name="T8" fmla="*/ 39 w 42"/>
                  <a:gd name="T9" fmla="*/ 35 h 84"/>
                  <a:gd name="T10" fmla="*/ 38 w 42"/>
                  <a:gd name="T11" fmla="*/ 21 h 84"/>
                  <a:gd name="T12" fmla="*/ 34 w 42"/>
                  <a:gd name="T13" fmla="*/ 12 h 84"/>
                  <a:gd name="T14" fmla="*/ 29 w 42"/>
                  <a:gd name="T15" fmla="*/ 6 h 84"/>
                  <a:gd name="T16" fmla="*/ 22 w 42"/>
                  <a:gd name="T17" fmla="*/ 6 h 84"/>
                  <a:gd name="T18" fmla="*/ 15 w 42"/>
                  <a:gd name="T19" fmla="*/ 10 h 84"/>
                  <a:gd name="T20" fmla="*/ 10 w 42"/>
                  <a:gd name="T21" fmla="*/ 19 h 84"/>
                  <a:gd name="T22" fmla="*/ 7 w 42"/>
                  <a:gd name="T23" fmla="*/ 37 h 84"/>
                  <a:gd name="T24" fmla="*/ 6 w 42"/>
                  <a:gd name="T25" fmla="*/ 53 h 84"/>
                  <a:gd name="T26" fmla="*/ 6 w 42"/>
                  <a:gd name="T27" fmla="*/ 66 h 84"/>
                  <a:gd name="T28" fmla="*/ 8 w 42"/>
                  <a:gd name="T29" fmla="*/ 74 h 84"/>
                  <a:gd name="T30" fmla="*/ 14 w 42"/>
                  <a:gd name="T31" fmla="*/ 80 h 84"/>
                  <a:gd name="T32" fmla="*/ 18 w 42"/>
                  <a:gd name="T33" fmla="*/ 84 h 84"/>
                  <a:gd name="T34" fmla="*/ 9 w 42"/>
                  <a:gd name="T35" fmla="*/ 82 h 84"/>
                  <a:gd name="T36" fmla="*/ 3 w 42"/>
                  <a:gd name="T37" fmla="*/ 74 h 84"/>
                  <a:gd name="T38" fmla="*/ 0 w 42"/>
                  <a:gd name="T39" fmla="*/ 60 h 84"/>
                  <a:gd name="T40" fmla="*/ 0 w 42"/>
                  <a:gd name="T41" fmla="*/ 45 h 84"/>
                  <a:gd name="T42" fmla="*/ 3 w 42"/>
                  <a:gd name="T43" fmla="*/ 25 h 84"/>
                  <a:gd name="T44" fmla="*/ 9 w 42"/>
                  <a:gd name="T45" fmla="*/ 12 h 84"/>
                  <a:gd name="T46" fmla="*/ 17 w 42"/>
                  <a:gd name="T47" fmla="*/ 4 h 84"/>
                  <a:gd name="T48" fmla="*/ 26 w 42"/>
                  <a:gd name="T49" fmla="*/ 0 h 84"/>
                  <a:gd name="T50" fmla="*/ 34 w 42"/>
                  <a:gd name="T51" fmla="*/ 4 h 84"/>
                  <a:gd name="T52" fmla="*/ 39 w 42"/>
                  <a:gd name="T53" fmla="*/ 12 h 84"/>
                  <a:gd name="T54" fmla="*/ 42 w 42"/>
                  <a:gd name="T55" fmla="*/ 25 h 84"/>
                  <a:gd name="T56" fmla="*/ 42 w 42"/>
                  <a:gd name="T57" fmla="*/ 45 h 84"/>
                  <a:gd name="T58" fmla="*/ 40 w 42"/>
                  <a:gd name="T59" fmla="*/ 60 h 84"/>
                  <a:gd name="T60" fmla="*/ 35 w 42"/>
                  <a:gd name="T61" fmla="*/ 72 h 84"/>
                  <a:gd name="T62" fmla="*/ 27 w 42"/>
                  <a:gd name="T63" fmla="*/ 80 h 84"/>
                  <a:gd name="T64" fmla="*/ 18 w 42"/>
                  <a:gd name="T6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84">
                    <a:moveTo>
                      <a:pt x="18" y="80"/>
                    </a:moveTo>
                    <a:lnTo>
                      <a:pt x="22" y="80"/>
                    </a:lnTo>
                    <a:lnTo>
                      <a:pt x="25" y="78"/>
                    </a:lnTo>
                    <a:lnTo>
                      <a:pt x="29" y="74"/>
                    </a:lnTo>
                    <a:lnTo>
                      <a:pt x="31" y="70"/>
                    </a:lnTo>
                    <a:lnTo>
                      <a:pt x="33" y="64"/>
                    </a:lnTo>
                    <a:lnTo>
                      <a:pt x="35" y="58"/>
                    </a:lnTo>
                    <a:lnTo>
                      <a:pt x="38" y="51"/>
                    </a:lnTo>
                    <a:lnTo>
                      <a:pt x="39" y="43"/>
                    </a:lnTo>
                    <a:lnTo>
                      <a:pt x="39" y="35"/>
                    </a:lnTo>
                    <a:lnTo>
                      <a:pt x="39" y="27"/>
                    </a:lnTo>
                    <a:lnTo>
                      <a:pt x="38" y="21"/>
                    </a:lnTo>
                    <a:lnTo>
                      <a:pt x="37" y="16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2" y="14"/>
                    </a:lnTo>
                    <a:lnTo>
                      <a:pt x="10" y="19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6" y="45"/>
                    </a:lnTo>
                    <a:lnTo>
                      <a:pt x="6" y="53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7" y="70"/>
                    </a:lnTo>
                    <a:lnTo>
                      <a:pt x="8" y="74"/>
                    </a:lnTo>
                    <a:lnTo>
                      <a:pt x="11" y="78"/>
                    </a:lnTo>
                    <a:lnTo>
                      <a:pt x="14" y="80"/>
                    </a:lnTo>
                    <a:lnTo>
                      <a:pt x="18" y="80"/>
                    </a:lnTo>
                    <a:close/>
                    <a:moveTo>
                      <a:pt x="18" y="84"/>
                    </a:moveTo>
                    <a:lnTo>
                      <a:pt x="14" y="84"/>
                    </a:lnTo>
                    <a:lnTo>
                      <a:pt x="9" y="82"/>
                    </a:lnTo>
                    <a:lnTo>
                      <a:pt x="6" y="78"/>
                    </a:lnTo>
                    <a:lnTo>
                      <a:pt x="3" y="74"/>
                    </a:lnTo>
                    <a:lnTo>
                      <a:pt x="1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9" y="12"/>
                    </a:lnTo>
                    <a:lnTo>
                      <a:pt x="12" y="8"/>
                    </a:lnTo>
                    <a:lnTo>
                      <a:pt x="17" y="4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34" y="4"/>
                    </a:lnTo>
                    <a:lnTo>
                      <a:pt x="37" y="8"/>
                    </a:lnTo>
                    <a:lnTo>
                      <a:pt x="39" y="12"/>
                    </a:lnTo>
                    <a:lnTo>
                      <a:pt x="41" y="18"/>
                    </a:lnTo>
                    <a:lnTo>
                      <a:pt x="42" y="25"/>
                    </a:lnTo>
                    <a:lnTo>
                      <a:pt x="42" y="35"/>
                    </a:lnTo>
                    <a:lnTo>
                      <a:pt x="42" y="45"/>
                    </a:lnTo>
                    <a:lnTo>
                      <a:pt x="41" y="53"/>
                    </a:lnTo>
                    <a:lnTo>
                      <a:pt x="40" y="60"/>
                    </a:lnTo>
                    <a:lnTo>
                      <a:pt x="38" y="66"/>
                    </a:lnTo>
                    <a:lnTo>
                      <a:pt x="35" y="72"/>
                    </a:lnTo>
                    <a:lnTo>
                      <a:pt x="31" y="78"/>
                    </a:lnTo>
                    <a:lnTo>
                      <a:pt x="27" y="80"/>
                    </a:lnTo>
                    <a:lnTo>
                      <a:pt x="23" y="84"/>
                    </a:ln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11" name="Freeform 107"/>
              <p:cNvSpPr>
                <a:spLocks/>
              </p:cNvSpPr>
              <p:nvPr/>
            </p:nvSpPr>
            <p:spPr bwMode="auto">
              <a:xfrm>
                <a:off x="7300" y="5159"/>
                <a:ext cx="157" cy="100"/>
              </a:xfrm>
              <a:custGeom>
                <a:avLst/>
                <a:gdLst>
                  <a:gd name="T0" fmla="*/ 157 w 157"/>
                  <a:gd name="T1" fmla="*/ 111 h 199"/>
                  <a:gd name="T2" fmla="*/ 79 w 157"/>
                  <a:gd name="T3" fmla="*/ 111 h 199"/>
                  <a:gd name="T4" fmla="*/ 53 w 157"/>
                  <a:gd name="T5" fmla="*/ 67 h 199"/>
                  <a:gd name="T6" fmla="*/ 79 w 157"/>
                  <a:gd name="T7" fmla="*/ 199 h 199"/>
                  <a:gd name="T8" fmla="*/ 0 w 157"/>
                  <a:gd name="T9" fmla="*/ 156 h 199"/>
                  <a:gd name="T10" fmla="*/ 0 w 157"/>
                  <a:gd name="T11" fmla="*/ 67 h 199"/>
                  <a:gd name="T12" fmla="*/ 79 w 157"/>
                  <a:gd name="T13" fmla="*/ 0 h 199"/>
                  <a:gd name="T14" fmla="*/ 112 w 157"/>
                  <a:gd name="T15" fmla="*/ 0 h 199"/>
                  <a:gd name="T16" fmla="*/ 157 w 157"/>
                  <a:gd name="T17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199">
                    <a:moveTo>
                      <a:pt x="157" y="111"/>
                    </a:moveTo>
                    <a:lnTo>
                      <a:pt x="79" y="111"/>
                    </a:lnTo>
                    <a:lnTo>
                      <a:pt x="53" y="67"/>
                    </a:lnTo>
                    <a:lnTo>
                      <a:pt x="79" y="199"/>
                    </a:lnTo>
                    <a:lnTo>
                      <a:pt x="0" y="156"/>
                    </a:lnTo>
                    <a:lnTo>
                      <a:pt x="0" y="67"/>
                    </a:lnTo>
                    <a:lnTo>
                      <a:pt x="79" y="0"/>
                    </a:lnTo>
                    <a:lnTo>
                      <a:pt x="112" y="0"/>
                    </a:lnTo>
                    <a:lnTo>
                      <a:pt x="157" y="111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12" name="Freeform 108"/>
              <p:cNvSpPr>
                <a:spLocks/>
              </p:cNvSpPr>
              <p:nvPr/>
            </p:nvSpPr>
            <p:spPr bwMode="auto">
              <a:xfrm>
                <a:off x="7301" y="5059"/>
                <a:ext cx="156" cy="100"/>
              </a:xfrm>
              <a:custGeom>
                <a:avLst/>
                <a:gdLst>
                  <a:gd name="T0" fmla="*/ 156 w 156"/>
                  <a:gd name="T1" fmla="*/ 88 h 201"/>
                  <a:gd name="T2" fmla="*/ 78 w 156"/>
                  <a:gd name="T3" fmla="*/ 88 h 201"/>
                  <a:gd name="T4" fmla="*/ 52 w 156"/>
                  <a:gd name="T5" fmla="*/ 135 h 201"/>
                  <a:gd name="T6" fmla="*/ 78 w 156"/>
                  <a:gd name="T7" fmla="*/ 0 h 201"/>
                  <a:gd name="T8" fmla="*/ 0 w 156"/>
                  <a:gd name="T9" fmla="*/ 45 h 201"/>
                  <a:gd name="T10" fmla="*/ 0 w 156"/>
                  <a:gd name="T11" fmla="*/ 135 h 201"/>
                  <a:gd name="T12" fmla="*/ 78 w 156"/>
                  <a:gd name="T13" fmla="*/ 201 h 201"/>
                  <a:gd name="T14" fmla="*/ 111 w 156"/>
                  <a:gd name="T15" fmla="*/ 201 h 201"/>
                  <a:gd name="T16" fmla="*/ 156 w 156"/>
                  <a:gd name="T17" fmla="*/ 8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201">
                    <a:moveTo>
                      <a:pt x="156" y="88"/>
                    </a:moveTo>
                    <a:lnTo>
                      <a:pt x="78" y="88"/>
                    </a:lnTo>
                    <a:lnTo>
                      <a:pt x="52" y="135"/>
                    </a:lnTo>
                    <a:lnTo>
                      <a:pt x="78" y="0"/>
                    </a:lnTo>
                    <a:lnTo>
                      <a:pt x="0" y="45"/>
                    </a:lnTo>
                    <a:lnTo>
                      <a:pt x="0" y="135"/>
                    </a:lnTo>
                    <a:lnTo>
                      <a:pt x="78" y="201"/>
                    </a:lnTo>
                    <a:lnTo>
                      <a:pt x="111" y="201"/>
                    </a:lnTo>
                    <a:lnTo>
                      <a:pt x="156" y="8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13" name="Freeform 109"/>
              <p:cNvSpPr>
                <a:spLocks/>
              </p:cNvSpPr>
              <p:nvPr/>
            </p:nvSpPr>
            <p:spPr bwMode="auto">
              <a:xfrm>
                <a:off x="7119" y="5159"/>
                <a:ext cx="156" cy="100"/>
              </a:xfrm>
              <a:custGeom>
                <a:avLst/>
                <a:gdLst>
                  <a:gd name="T0" fmla="*/ 0 w 156"/>
                  <a:gd name="T1" fmla="*/ 111 h 199"/>
                  <a:gd name="T2" fmla="*/ 78 w 156"/>
                  <a:gd name="T3" fmla="*/ 111 h 199"/>
                  <a:gd name="T4" fmla="*/ 104 w 156"/>
                  <a:gd name="T5" fmla="*/ 67 h 199"/>
                  <a:gd name="T6" fmla="*/ 78 w 156"/>
                  <a:gd name="T7" fmla="*/ 199 h 199"/>
                  <a:gd name="T8" fmla="*/ 156 w 156"/>
                  <a:gd name="T9" fmla="*/ 156 h 199"/>
                  <a:gd name="T10" fmla="*/ 156 w 156"/>
                  <a:gd name="T11" fmla="*/ 67 h 199"/>
                  <a:gd name="T12" fmla="*/ 78 w 156"/>
                  <a:gd name="T13" fmla="*/ 0 h 199"/>
                  <a:gd name="T14" fmla="*/ 46 w 156"/>
                  <a:gd name="T15" fmla="*/ 0 h 199"/>
                  <a:gd name="T16" fmla="*/ 0 w 156"/>
                  <a:gd name="T17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199">
                    <a:moveTo>
                      <a:pt x="0" y="111"/>
                    </a:moveTo>
                    <a:lnTo>
                      <a:pt x="78" y="111"/>
                    </a:lnTo>
                    <a:lnTo>
                      <a:pt x="104" y="67"/>
                    </a:lnTo>
                    <a:lnTo>
                      <a:pt x="78" y="199"/>
                    </a:lnTo>
                    <a:lnTo>
                      <a:pt x="156" y="156"/>
                    </a:lnTo>
                    <a:lnTo>
                      <a:pt x="156" y="67"/>
                    </a:lnTo>
                    <a:lnTo>
                      <a:pt x="78" y="0"/>
                    </a:lnTo>
                    <a:lnTo>
                      <a:pt x="46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14" name="Freeform 110"/>
              <p:cNvSpPr>
                <a:spLocks/>
              </p:cNvSpPr>
              <p:nvPr/>
            </p:nvSpPr>
            <p:spPr bwMode="auto">
              <a:xfrm>
                <a:off x="7119" y="5059"/>
                <a:ext cx="156" cy="100"/>
              </a:xfrm>
              <a:custGeom>
                <a:avLst/>
                <a:gdLst>
                  <a:gd name="T0" fmla="*/ 0 w 156"/>
                  <a:gd name="T1" fmla="*/ 88 h 201"/>
                  <a:gd name="T2" fmla="*/ 78 w 156"/>
                  <a:gd name="T3" fmla="*/ 88 h 201"/>
                  <a:gd name="T4" fmla="*/ 103 w 156"/>
                  <a:gd name="T5" fmla="*/ 135 h 201"/>
                  <a:gd name="T6" fmla="*/ 78 w 156"/>
                  <a:gd name="T7" fmla="*/ 0 h 201"/>
                  <a:gd name="T8" fmla="*/ 156 w 156"/>
                  <a:gd name="T9" fmla="*/ 45 h 201"/>
                  <a:gd name="T10" fmla="*/ 156 w 156"/>
                  <a:gd name="T11" fmla="*/ 135 h 201"/>
                  <a:gd name="T12" fmla="*/ 78 w 156"/>
                  <a:gd name="T13" fmla="*/ 201 h 201"/>
                  <a:gd name="T14" fmla="*/ 45 w 156"/>
                  <a:gd name="T15" fmla="*/ 201 h 201"/>
                  <a:gd name="T16" fmla="*/ 0 w 156"/>
                  <a:gd name="T17" fmla="*/ 8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201">
                    <a:moveTo>
                      <a:pt x="0" y="88"/>
                    </a:moveTo>
                    <a:lnTo>
                      <a:pt x="78" y="88"/>
                    </a:lnTo>
                    <a:lnTo>
                      <a:pt x="103" y="135"/>
                    </a:lnTo>
                    <a:lnTo>
                      <a:pt x="78" y="0"/>
                    </a:lnTo>
                    <a:lnTo>
                      <a:pt x="156" y="45"/>
                    </a:lnTo>
                    <a:lnTo>
                      <a:pt x="156" y="135"/>
                    </a:lnTo>
                    <a:lnTo>
                      <a:pt x="78" y="201"/>
                    </a:lnTo>
                    <a:lnTo>
                      <a:pt x="45" y="201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15" name="Freeform 111"/>
              <p:cNvSpPr>
                <a:spLocks/>
              </p:cNvSpPr>
              <p:nvPr/>
            </p:nvSpPr>
            <p:spPr bwMode="auto">
              <a:xfrm>
                <a:off x="7059" y="5127"/>
                <a:ext cx="65" cy="60"/>
              </a:xfrm>
              <a:custGeom>
                <a:avLst/>
                <a:gdLst>
                  <a:gd name="T0" fmla="*/ 32 w 65"/>
                  <a:gd name="T1" fmla="*/ 0 h 121"/>
                  <a:gd name="T2" fmla="*/ 39 w 65"/>
                  <a:gd name="T3" fmla="*/ 2 h 121"/>
                  <a:gd name="T4" fmla="*/ 44 w 65"/>
                  <a:gd name="T5" fmla="*/ 4 h 121"/>
                  <a:gd name="T6" fmla="*/ 50 w 65"/>
                  <a:gd name="T7" fmla="*/ 10 h 121"/>
                  <a:gd name="T8" fmla="*/ 56 w 65"/>
                  <a:gd name="T9" fmla="*/ 17 h 121"/>
                  <a:gd name="T10" fmla="*/ 59 w 65"/>
                  <a:gd name="T11" fmla="*/ 27 h 121"/>
                  <a:gd name="T12" fmla="*/ 63 w 65"/>
                  <a:gd name="T13" fmla="*/ 37 h 121"/>
                  <a:gd name="T14" fmla="*/ 64 w 65"/>
                  <a:gd name="T15" fmla="*/ 49 h 121"/>
                  <a:gd name="T16" fmla="*/ 65 w 65"/>
                  <a:gd name="T17" fmla="*/ 60 h 121"/>
                  <a:gd name="T18" fmla="*/ 64 w 65"/>
                  <a:gd name="T19" fmla="*/ 72 h 121"/>
                  <a:gd name="T20" fmla="*/ 63 w 65"/>
                  <a:gd name="T21" fmla="*/ 84 h 121"/>
                  <a:gd name="T22" fmla="*/ 59 w 65"/>
                  <a:gd name="T23" fmla="*/ 93 h 121"/>
                  <a:gd name="T24" fmla="*/ 56 w 65"/>
                  <a:gd name="T25" fmla="*/ 103 h 121"/>
                  <a:gd name="T26" fmla="*/ 50 w 65"/>
                  <a:gd name="T27" fmla="*/ 111 h 121"/>
                  <a:gd name="T28" fmla="*/ 44 w 65"/>
                  <a:gd name="T29" fmla="*/ 117 h 121"/>
                  <a:gd name="T30" fmla="*/ 39 w 65"/>
                  <a:gd name="T31" fmla="*/ 119 h 121"/>
                  <a:gd name="T32" fmla="*/ 32 w 65"/>
                  <a:gd name="T33" fmla="*/ 121 h 121"/>
                  <a:gd name="T34" fmla="*/ 25 w 65"/>
                  <a:gd name="T35" fmla="*/ 119 h 121"/>
                  <a:gd name="T36" fmla="*/ 19 w 65"/>
                  <a:gd name="T37" fmla="*/ 117 h 121"/>
                  <a:gd name="T38" fmla="*/ 14 w 65"/>
                  <a:gd name="T39" fmla="*/ 111 h 121"/>
                  <a:gd name="T40" fmla="*/ 9 w 65"/>
                  <a:gd name="T41" fmla="*/ 103 h 121"/>
                  <a:gd name="T42" fmla="*/ 5 w 65"/>
                  <a:gd name="T43" fmla="*/ 93 h 121"/>
                  <a:gd name="T44" fmla="*/ 2 w 65"/>
                  <a:gd name="T45" fmla="*/ 84 h 121"/>
                  <a:gd name="T46" fmla="*/ 1 w 65"/>
                  <a:gd name="T47" fmla="*/ 72 h 121"/>
                  <a:gd name="T48" fmla="*/ 0 w 65"/>
                  <a:gd name="T49" fmla="*/ 60 h 121"/>
                  <a:gd name="T50" fmla="*/ 1 w 65"/>
                  <a:gd name="T51" fmla="*/ 49 h 121"/>
                  <a:gd name="T52" fmla="*/ 2 w 65"/>
                  <a:gd name="T53" fmla="*/ 37 h 121"/>
                  <a:gd name="T54" fmla="*/ 5 w 65"/>
                  <a:gd name="T55" fmla="*/ 27 h 121"/>
                  <a:gd name="T56" fmla="*/ 9 w 65"/>
                  <a:gd name="T57" fmla="*/ 17 h 121"/>
                  <a:gd name="T58" fmla="*/ 14 w 65"/>
                  <a:gd name="T59" fmla="*/ 10 h 121"/>
                  <a:gd name="T60" fmla="*/ 19 w 65"/>
                  <a:gd name="T61" fmla="*/ 4 h 121"/>
                  <a:gd name="T62" fmla="*/ 25 w 65"/>
                  <a:gd name="T63" fmla="*/ 2 h 121"/>
                  <a:gd name="T64" fmla="*/ 32 w 65"/>
                  <a:gd name="T6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5" h="121">
                    <a:moveTo>
                      <a:pt x="32" y="0"/>
                    </a:moveTo>
                    <a:lnTo>
                      <a:pt x="39" y="2"/>
                    </a:lnTo>
                    <a:lnTo>
                      <a:pt x="44" y="4"/>
                    </a:lnTo>
                    <a:lnTo>
                      <a:pt x="50" y="10"/>
                    </a:lnTo>
                    <a:lnTo>
                      <a:pt x="56" y="17"/>
                    </a:lnTo>
                    <a:lnTo>
                      <a:pt x="59" y="27"/>
                    </a:lnTo>
                    <a:lnTo>
                      <a:pt x="63" y="37"/>
                    </a:lnTo>
                    <a:lnTo>
                      <a:pt x="64" y="49"/>
                    </a:lnTo>
                    <a:lnTo>
                      <a:pt x="65" y="60"/>
                    </a:lnTo>
                    <a:lnTo>
                      <a:pt x="64" y="72"/>
                    </a:lnTo>
                    <a:lnTo>
                      <a:pt x="63" y="84"/>
                    </a:lnTo>
                    <a:lnTo>
                      <a:pt x="59" y="93"/>
                    </a:lnTo>
                    <a:lnTo>
                      <a:pt x="56" y="103"/>
                    </a:lnTo>
                    <a:lnTo>
                      <a:pt x="50" y="111"/>
                    </a:lnTo>
                    <a:lnTo>
                      <a:pt x="44" y="117"/>
                    </a:lnTo>
                    <a:lnTo>
                      <a:pt x="39" y="119"/>
                    </a:lnTo>
                    <a:lnTo>
                      <a:pt x="32" y="121"/>
                    </a:lnTo>
                    <a:lnTo>
                      <a:pt x="25" y="119"/>
                    </a:lnTo>
                    <a:lnTo>
                      <a:pt x="19" y="117"/>
                    </a:lnTo>
                    <a:lnTo>
                      <a:pt x="14" y="111"/>
                    </a:lnTo>
                    <a:lnTo>
                      <a:pt x="9" y="103"/>
                    </a:lnTo>
                    <a:lnTo>
                      <a:pt x="5" y="93"/>
                    </a:lnTo>
                    <a:lnTo>
                      <a:pt x="2" y="84"/>
                    </a:lnTo>
                    <a:lnTo>
                      <a:pt x="1" y="72"/>
                    </a:lnTo>
                    <a:lnTo>
                      <a:pt x="0" y="60"/>
                    </a:lnTo>
                    <a:lnTo>
                      <a:pt x="1" y="49"/>
                    </a:lnTo>
                    <a:lnTo>
                      <a:pt x="2" y="37"/>
                    </a:lnTo>
                    <a:lnTo>
                      <a:pt x="5" y="27"/>
                    </a:lnTo>
                    <a:lnTo>
                      <a:pt x="9" y="17"/>
                    </a:lnTo>
                    <a:lnTo>
                      <a:pt x="14" y="10"/>
                    </a:lnTo>
                    <a:lnTo>
                      <a:pt x="19" y="4"/>
                    </a:lnTo>
                    <a:lnTo>
                      <a:pt x="25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16" name="Freeform 112"/>
              <p:cNvSpPr>
                <a:spLocks/>
              </p:cNvSpPr>
              <p:nvPr/>
            </p:nvSpPr>
            <p:spPr bwMode="auto">
              <a:xfrm>
                <a:off x="7452" y="5127"/>
                <a:ext cx="65" cy="60"/>
              </a:xfrm>
              <a:custGeom>
                <a:avLst/>
                <a:gdLst>
                  <a:gd name="T0" fmla="*/ 32 w 65"/>
                  <a:gd name="T1" fmla="*/ 0 h 121"/>
                  <a:gd name="T2" fmla="*/ 26 w 65"/>
                  <a:gd name="T3" fmla="*/ 2 h 121"/>
                  <a:gd name="T4" fmla="*/ 20 w 65"/>
                  <a:gd name="T5" fmla="*/ 4 h 121"/>
                  <a:gd name="T6" fmla="*/ 15 w 65"/>
                  <a:gd name="T7" fmla="*/ 10 h 121"/>
                  <a:gd name="T8" fmla="*/ 10 w 65"/>
                  <a:gd name="T9" fmla="*/ 17 h 121"/>
                  <a:gd name="T10" fmla="*/ 6 w 65"/>
                  <a:gd name="T11" fmla="*/ 27 h 121"/>
                  <a:gd name="T12" fmla="*/ 3 w 65"/>
                  <a:gd name="T13" fmla="*/ 37 h 121"/>
                  <a:gd name="T14" fmla="*/ 2 w 65"/>
                  <a:gd name="T15" fmla="*/ 49 h 121"/>
                  <a:gd name="T16" fmla="*/ 0 w 65"/>
                  <a:gd name="T17" fmla="*/ 60 h 121"/>
                  <a:gd name="T18" fmla="*/ 2 w 65"/>
                  <a:gd name="T19" fmla="*/ 72 h 121"/>
                  <a:gd name="T20" fmla="*/ 3 w 65"/>
                  <a:gd name="T21" fmla="*/ 84 h 121"/>
                  <a:gd name="T22" fmla="*/ 6 w 65"/>
                  <a:gd name="T23" fmla="*/ 93 h 121"/>
                  <a:gd name="T24" fmla="*/ 10 w 65"/>
                  <a:gd name="T25" fmla="*/ 103 h 121"/>
                  <a:gd name="T26" fmla="*/ 15 w 65"/>
                  <a:gd name="T27" fmla="*/ 111 h 121"/>
                  <a:gd name="T28" fmla="*/ 20 w 65"/>
                  <a:gd name="T29" fmla="*/ 117 h 121"/>
                  <a:gd name="T30" fmla="*/ 26 w 65"/>
                  <a:gd name="T31" fmla="*/ 119 h 121"/>
                  <a:gd name="T32" fmla="*/ 32 w 65"/>
                  <a:gd name="T33" fmla="*/ 121 h 121"/>
                  <a:gd name="T34" fmla="*/ 39 w 65"/>
                  <a:gd name="T35" fmla="*/ 119 h 121"/>
                  <a:gd name="T36" fmla="*/ 45 w 65"/>
                  <a:gd name="T37" fmla="*/ 117 h 121"/>
                  <a:gd name="T38" fmla="*/ 51 w 65"/>
                  <a:gd name="T39" fmla="*/ 111 h 121"/>
                  <a:gd name="T40" fmla="*/ 55 w 65"/>
                  <a:gd name="T41" fmla="*/ 103 h 121"/>
                  <a:gd name="T42" fmla="*/ 59 w 65"/>
                  <a:gd name="T43" fmla="*/ 93 h 121"/>
                  <a:gd name="T44" fmla="*/ 62 w 65"/>
                  <a:gd name="T45" fmla="*/ 84 h 121"/>
                  <a:gd name="T46" fmla="*/ 63 w 65"/>
                  <a:gd name="T47" fmla="*/ 72 h 121"/>
                  <a:gd name="T48" fmla="*/ 65 w 65"/>
                  <a:gd name="T49" fmla="*/ 60 h 121"/>
                  <a:gd name="T50" fmla="*/ 63 w 65"/>
                  <a:gd name="T51" fmla="*/ 49 h 121"/>
                  <a:gd name="T52" fmla="*/ 62 w 65"/>
                  <a:gd name="T53" fmla="*/ 37 h 121"/>
                  <a:gd name="T54" fmla="*/ 59 w 65"/>
                  <a:gd name="T55" fmla="*/ 27 h 121"/>
                  <a:gd name="T56" fmla="*/ 55 w 65"/>
                  <a:gd name="T57" fmla="*/ 17 h 121"/>
                  <a:gd name="T58" fmla="*/ 51 w 65"/>
                  <a:gd name="T59" fmla="*/ 10 h 121"/>
                  <a:gd name="T60" fmla="*/ 45 w 65"/>
                  <a:gd name="T61" fmla="*/ 4 h 121"/>
                  <a:gd name="T62" fmla="*/ 39 w 65"/>
                  <a:gd name="T63" fmla="*/ 2 h 121"/>
                  <a:gd name="T64" fmla="*/ 32 w 65"/>
                  <a:gd name="T6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5" h="121">
                    <a:moveTo>
                      <a:pt x="32" y="0"/>
                    </a:moveTo>
                    <a:lnTo>
                      <a:pt x="26" y="2"/>
                    </a:lnTo>
                    <a:lnTo>
                      <a:pt x="20" y="4"/>
                    </a:lnTo>
                    <a:lnTo>
                      <a:pt x="15" y="10"/>
                    </a:lnTo>
                    <a:lnTo>
                      <a:pt x="10" y="17"/>
                    </a:lnTo>
                    <a:lnTo>
                      <a:pt x="6" y="27"/>
                    </a:lnTo>
                    <a:lnTo>
                      <a:pt x="3" y="37"/>
                    </a:lnTo>
                    <a:lnTo>
                      <a:pt x="2" y="49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3" y="84"/>
                    </a:lnTo>
                    <a:lnTo>
                      <a:pt x="6" y="93"/>
                    </a:lnTo>
                    <a:lnTo>
                      <a:pt x="10" y="103"/>
                    </a:lnTo>
                    <a:lnTo>
                      <a:pt x="15" y="111"/>
                    </a:lnTo>
                    <a:lnTo>
                      <a:pt x="20" y="117"/>
                    </a:lnTo>
                    <a:lnTo>
                      <a:pt x="26" y="119"/>
                    </a:lnTo>
                    <a:lnTo>
                      <a:pt x="32" y="121"/>
                    </a:lnTo>
                    <a:lnTo>
                      <a:pt x="39" y="119"/>
                    </a:lnTo>
                    <a:lnTo>
                      <a:pt x="45" y="117"/>
                    </a:lnTo>
                    <a:lnTo>
                      <a:pt x="51" y="111"/>
                    </a:lnTo>
                    <a:lnTo>
                      <a:pt x="55" y="103"/>
                    </a:lnTo>
                    <a:lnTo>
                      <a:pt x="59" y="93"/>
                    </a:lnTo>
                    <a:lnTo>
                      <a:pt x="62" y="84"/>
                    </a:lnTo>
                    <a:lnTo>
                      <a:pt x="63" y="72"/>
                    </a:lnTo>
                    <a:lnTo>
                      <a:pt x="65" y="60"/>
                    </a:lnTo>
                    <a:lnTo>
                      <a:pt x="63" y="49"/>
                    </a:lnTo>
                    <a:lnTo>
                      <a:pt x="62" y="37"/>
                    </a:lnTo>
                    <a:lnTo>
                      <a:pt x="59" y="27"/>
                    </a:lnTo>
                    <a:lnTo>
                      <a:pt x="55" y="17"/>
                    </a:lnTo>
                    <a:lnTo>
                      <a:pt x="51" y="10"/>
                    </a:lnTo>
                    <a:lnTo>
                      <a:pt x="45" y="4"/>
                    </a:lnTo>
                    <a:lnTo>
                      <a:pt x="39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17" name="Freeform 113"/>
              <p:cNvSpPr>
                <a:spLocks/>
              </p:cNvSpPr>
              <p:nvPr/>
            </p:nvSpPr>
            <p:spPr bwMode="auto">
              <a:xfrm>
                <a:off x="7301" y="5470"/>
                <a:ext cx="156" cy="100"/>
              </a:xfrm>
              <a:custGeom>
                <a:avLst/>
                <a:gdLst>
                  <a:gd name="T0" fmla="*/ 156 w 156"/>
                  <a:gd name="T1" fmla="*/ 111 h 199"/>
                  <a:gd name="T2" fmla="*/ 78 w 156"/>
                  <a:gd name="T3" fmla="*/ 111 h 199"/>
                  <a:gd name="T4" fmla="*/ 52 w 156"/>
                  <a:gd name="T5" fmla="*/ 66 h 199"/>
                  <a:gd name="T6" fmla="*/ 78 w 156"/>
                  <a:gd name="T7" fmla="*/ 199 h 199"/>
                  <a:gd name="T8" fmla="*/ 0 w 156"/>
                  <a:gd name="T9" fmla="*/ 156 h 199"/>
                  <a:gd name="T10" fmla="*/ 0 w 156"/>
                  <a:gd name="T11" fmla="*/ 66 h 199"/>
                  <a:gd name="T12" fmla="*/ 78 w 156"/>
                  <a:gd name="T13" fmla="*/ 0 h 199"/>
                  <a:gd name="T14" fmla="*/ 111 w 156"/>
                  <a:gd name="T15" fmla="*/ 0 h 199"/>
                  <a:gd name="T16" fmla="*/ 156 w 156"/>
                  <a:gd name="T17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199">
                    <a:moveTo>
                      <a:pt x="156" y="111"/>
                    </a:moveTo>
                    <a:lnTo>
                      <a:pt x="78" y="111"/>
                    </a:lnTo>
                    <a:lnTo>
                      <a:pt x="52" y="66"/>
                    </a:lnTo>
                    <a:lnTo>
                      <a:pt x="78" y="199"/>
                    </a:lnTo>
                    <a:lnTo>
                      <a:pt x="0" y="156"/>
                    </a:lnTo>
                    <a:lnTo>
                      <a:pt x="0" y="66"/>
                    </a:lnTo>
                    <a:lnTo>
                      <a:pt x="78" y="0"/>
                    </a:lnTo>
                    <a:lnTo>
                      <a:pt x="111" y="0"/>
                    </a:lnTo>
                    <a:lnTo>
                      <a:pt x="156" y="111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18" name="Freeform 114"/>
              <p:cNvSpPr>
                <a:spLocks/>
              </p:cNvSpPr>
              <p:nvPr/>
            </p:nvSpPr>
            <p:spPr bwMode="auto">
              <a:xfrm>
                <a:off x="7301" y="5370"/>
                <a:ext cx="157" cy="100"/>
              </a:xfrm>
              <a:custGeom>
                <a:avLst/>
                <a:gdLst>
                  <a:gd name="T0" fmla="*/ 157 w 157"/>
                  <a:gd name="T1" fmla="*/ 89 h 201"/>
                  <a:gd name="T2" fmla="*/ 78 w 157"/>
                  <a:gd name="T3" fmla="*/ 89 h 201"/>
                  <a:gd name="T4" fmla="*/ 53 w 157"/>
                  <a:gd name="T5" fmla="*/ 132 h 201"/>
                  <a:gd name="T6" fmla="*/ 79 w 157"/>
                  <a:gd name="T7" fmla="*/ 0 h 201"/>
                  <a:gd name="T8" fmla="*/ 0 w 157"/>
                  <a:gd name="T9" fmla="*/ 44 h 201"/>
                  <a:gd name="T10" fmla="*/ 0 w 157"/>
                  <a:gd name="T11" fmla="*/ 134 h 201"/>
                  <a:gd name="T12" fmla="*/ 78 w 157"/>
                  <a:gd name="T13" fmla="*/ 201 h 201"/>
                  <a:gd name="T14" fmla="*/ 111 w 157"/>
                  <a:gd name="T15" fmla="*/ 201 h 201"/>
                  <a:gd name="T16" fmla="*/ 157 w 157"/>
                  <a:gd name="T17" fmla="*/ 8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201">
                    <a:moveTo>
                      <a:pt x="157" y="89"/>
                    </a:moveTo>
                    <a:lnTo>
                      <a:pt x="78" y="89"/>
                    </a:lnTo>
                    <a:lnTo>
                      <a:pt x="53" y="132"/>
                    </a:lnTo>
                    <a:lnTo>
                      <a:pt x="79" y="0"/>
                    </a:lnTo>
                    <a:lnTo>
                      <a:pt x="0" y="44"/>
                    </a:lnTo>
                    <a:lnTo>
                      <a:pt x="0" y="134"/>
                    </a:lnTo>
                    <a:lnTo>
                      <a:pt x="78" y="201"/>
                    </a:lnTo>
                    <a:lnTo>
                      <a:pt x="111" y="201"/>
                    </a:lnTo>
                    <a:lnTo>
                      <a:pt x="157" y="89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19" name="Freeform 115"/>
              <p:cNvSpPr>
                <a:spLocks/>
              </p:cNvSpPr>
              <p:nvPr/>
            </p:nvSpPr>
            <p:spPr bwMode="auto">
              <a:xfrm>
                <a:off x="7120" y="5470"/>
                <a:ext cx="156" cy="100"/>
              </a:xfrm>
              <a:custGeom>
                <a:avLst/>
                <a:gdLst>
                  <a:gd name="T0" fmla="*/ 0 w 156"/>
                  <a:gd name="T1" fmla="*/ 111 h 199"/>
                  <a:gd name="T2" fmla="*/ 78 w 156"/>
                  <a:gd name="T3" fmla="*/ 111 h 199"/>
                  <a:gd name="T4" fmla="*/ 105 w 156"/>
                  <a:gd name="T5" fmla="*/ 66 h 199"/>
                  <a:gd name="T6" fmla="*/ 78 w 156"/>
                  <a:gd name="T7" fmla="*/ 199 h 199"/>
                  <a:gd name="T8" fmla="*/ 156 w 156"/>
                  <a:gd name="T9" fmla="*/ 156 h 199"/>
                  <a:gd name="T10" fmla="*/ 156 w 156"/>
                  <a:gd name="T11" fmla="*/ 66 h 199"/>
                  <a:gd name="T12" fmla="*/ 78 w 156"/>
                  <a:gd name="T13" fmla="*/ 0 h 199"/>
                  <a:gd name="T14" fmla="*/ 45 w 156"/>
                  <a:gd name="T15" fmla="*/ 0 h 199"/>
                  <a:gd name="T16" fmla="*/ 0 w 156"/>
                  <a:gd name="T17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199">
                    <a:moveTo>
                      <a:pt x="0" y="111"/>
                    </a:moveTo>
                    <a:lnTo>
                      <a:pt x="78" y="111"/>
                    </a:lnTo>
                    <a:lnTo>
                      <a:pt x="105" y="66"/>
                    </a:lnTo>
                    <a:lnTo>
                      <a:pt x="78" y="199"/>
                    </a:lnTo>
                    <a:lnTo>
                      <a:pt x="156" y="156"/>
                    </a:lnTo>
                    <a:lnTo>
                      <a:pt x="156" y="66"/>
                    </a:lnTo>
                    <a:lnTo>
                      <a:pt x="78" y="0"/>
                    </a:lnTo>
                    <a:lnTo>
                      <a:pt x="45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20" name="Freeform 116"/>
              <p:cNvSpPr>
                <a:spLocks/>
              </p:cNvSpPr>
              <p:nvPr/>
            </p:nvSpPr>
            <p:spPr bwMode="auto">
              <a:xfrm>
                <a:off x="7119" y="5370"/>
                <a:ext cx="156" cy="100"/>
              </a:xfrm>
              <a:custGeom>
                <a:avLst/>
                <a:gdLst>
                  <a:gd name="T0" fmla="*/ 0 w 156"/>
                  <a:gd name="T1" fmla="*/ 89 h 201"/>
                  <a:gd name="T2" fmla="*/ 78 w 156"/>
                  <a:gd name="T3" fmla="*/ 89 h 201"/>
                  <a:gd name="T4" fmla="*/ 104 w 156"/>
                  <a:gd name="T5" fmla="*/ 132 h 201"/>
                  <a:gd name="T6" fmla="*/ 78 w 156"/>
                  <a:gd name="T7" fmla="*/ 0 h 201"/>
                  <a:gd name="T8" fmla="*/ 156 w 156"/>
                  <a:gd name="T9" fmla="*/ 44 h 201"/>
                  <a:gd name="T10" fmla="*/ 156 w 156"/>
                  <a:gd name="T11" fmla="*/ 134 h 201"/>
                  <a:gd name="T12" fmla="*/ 78 w 156"/>
                  <a:gd name="T13" fmla="*/ 201 h 201"/>
                  <a:gd name="T14" fmla="*/ 46 w 156"/>
                  <a:gd name="T15" fmla="*/ 201 h 201"/>
                  <a:gd name="T16" fmla="*/ 0 w 156"/>
                  <a:gd name="T17" fmla="*/ 8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201">
                    <a:moveTo>
                      <a:pt x="0" y="89"/>
                    </a:moveTo>
                    <a:lnTo>
                      <a:pt x="78" y="89"/>
                    </a:lnTo>
                    <a:lnTo>
                      <a:pt x="104" y="132"/>
                    </a:lnTo>
                    <a:lnTo>
                      <a:pt x="78" y="0"/>
                    </a:lnTo>
                    <a:lnTo>
                      <a:pt x="156" y="44"/>
                    </a:lnTo>
                    <a:lnTo>
                      <a:pt x="156" y="134"/>
                    </a:lnTo>
                    <a:lnTo>
                      <a:pt x="78" y="201"/>
                    </a:lnTo>
                    <a:lnTo>
                      <a:pt x="46" y="201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21" name="Freeform 117"/>
              <p:cNvSpPr>
                <a:spLocks/>
              </p:cNvSpPr>
              <p:nvPr/>
            </p:nvSpPr>
            <p:spPr bwMode="auto">
              <a:xfrm>
                <a:off x="7060" y="5438"/>
                <a:ext cx="64" cy="61"/>
              </a:xfrm>
              <a:custGeom>
                <a:avLst/>
                <a:gdLst>
                  <a:gd name="T0" fmla="*/ 32 w 64"/>
                  <a:gd name="T1" fmla="*/ 0 h 121"/>
                  <a:gd name="T2" fmla="*/ 39 w 64"/>
                  <a:gd name="T3" fmla="*/ 2 h 121"/>
                  <a:gd name="T4" fmla="*/ 44 w 64"/>
                  <a:gd name="T5" fmla="*/ 4 h 121"/>
                  <a:gd name="T6" fmla="*/ 49 w 64"/>
                  <a:gd name="T7" fmla="*/ 10 h 121"/>
                  <a:gd name="T8" fmla="*/ 55 w 64"/>
                  <a:gd name="T9" fmla="*/ 18 h 121"/>
                  <a:gd name="T10" fmla="*/ 58 w 64"/>
                  <a:gd name="T11" fmla="*/ 27 h 121"/>
                  <a:gd name="T12" fmla="*/ 62 w 64"/>
                  <a:gd name="T13" fmla="*/ 37 h 121"/>
                  <a:gd name="T14" fmla="*/ 63 w 64"/>
                  <a:gd name="T15" fmla="*/ 49 h 121"/>
                  <a:gd name="T16" fmla="*/ 64 w 64"/>
                  <a:gd name="T17" fmla="*/ 61 h 121"/>
                  <a:gd name="T18" fmla="*/ 63 w 64"/>
                  <a:gd name="T19" fmla="*/ 72 h 121"/>
                  <a:gd name="T20" fmla="*/ 62 w 64"/>
                  <a:gd name="T21" fmla="*/ 84 h 121"/>
                  <a:gd name="T22" fmla="*/ 58 w 64"/>
                  <a:gd name="T23" fmla="*/ 96 h 121"/>
                  <a:gd name="T24" fmla="*/ 55 w 64"/>
                  <a:gd name="T25" fmla="*/ 104 h 121"/>
                  <a:gd name="T26" fmla="*/ 49 w 64"/>
                  <a:gd name="T27" fmla="*/ 111 h 121"/>
                  <a:gd name="T28" fmla="*/ 44 w 64"/>
                  <a:gd name="T29" fmla="*/ 117 h 121"/>
                  <a:gd name="T30" fmla="*/ 39 w 64"/>
                  <a:gd name="T31" fmla="*/ 119 h 121"/>
                  <a:gd name="T32" fmla="*/ 32 w 64"/>
                  <a:gd name="T33" fmla="*/ 121 h 121"/>
                  <a:gd name="T34" fmla="*/ 25 w 64"/>
                  <a:gd name="T35" fmla="*/ 119 h 121"/>
                  <a:gd name="T36" fmla="*/ 19 w 64"/>
                  <a:gd name="T37" fmla="*/ 117 h 121"/>
                  <a:gd name="T38" fmla="*/ 13 w 64"/>
                  <a:gd name="T39" fmla="*/ 111 h 121"/>
                  <a:gd name="T40" fmla="*/ 9 w 64"/>
                  <a:gd name="T41" fmla="*/ 104 h 121"/>
                  <a:gd name="T42" fmla="*/ 5 w 64"/>
                  <a:gd name="T43" fmla="*/ 96 h 121"/>
                  <a:gd name="T44" fmla="*/ 2 w 64"/>
                  <a:gd name="T45" fmla="*/ 84 h 121"/>
                  <a:gd name="T46" fmla="*/ 1 w 64"/>
                  <a:gd name="T47" fmla="*/ 72 h 121"/>
                  <a:gd name="T48" fmla="*/ 0 w 64"/>
                  <a:gd name="T49" fmla="*/ 61 h 121"/>
                  <a:gd name="T50" fmla="*/ 1 w 64"/>
                  <a:gd name="T51" fmla="*/ 49 h 121"/>
                  <a:gd name="T52" fmla="*/ 2 w 64"/>
                  <a:gd name="T53" fmla="*/ 37 h 121"/>
                  <a:gd name="T54" fmla="*/ 5 w 64"/>
                  <a:gd name="T55" fmla="*/ 27 h 121"/>
                  <a:gd name="T56" fmla="*/ 9 w 64"/>
                  <a:gd name="T57" fmla="*/ 18 h 121"/>
                  <a:gd name="T58" fmla="*/ 13 w 64"/>
                  <a:gd name="T59" fmla="*/ 10 h 121"/>
                  <a:gd name="T60" fmla="*/ 19 w 64"/>
                  <a:gd name="T61" fmla="*/ 4 h 121"/>
                  <a:gd name="T62" fmla="*/ 25 w 64"/>
                  <a:gd name="T63" fmla="*/ 2 h 121"/>
                  <a:gd name="T64" fmla="*/ 32 w 64"/>
                  <a:gd name="T6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121">
                    <a:moveTo>
                      <a:pt x="32" y="0"/>
                    </a:moveTo>
                    <a:lnTo>
                      <a:pt x="39" y="2"/>
                    </a:lnTo>
                    <a:lnTo>
                      <a:pt x="44" y="4"/>
                    </a:lnTo>
                    <a:lnTo>
                      <a:pt x="49" y="10"/>
                    </a:lnTo>
                    <a:lnTo>
                      <a:pt x="55" y="18"/>
                    </a:lnTo>
                    <a:lnTo>
                      <a:pt x="58" y="27"/>
                    </a:lnTo>
                    <a:lnTo>
                      <a:pt x="62" y="37"/>
                    </a:lnTo>
                    <a:lnTo>
                      <a:pt x="63" y="49"/>
                    </a:lnTo>
                    <a:lnTo>
                      <a:pt x="64" y="61"/>
                    </a:lnTo>
                    <a:lnTo>
                      <a:pt x="63" y="72"/>
                    </a:lnTo>
                    <a:lnTo>
                      <a:pt x="62" y="84"/>
                    </a:lnTo>
                    <a:lnTo>
                      <a:pt x="58" y="96"/>
                    </a:lnTo>
                    <a:lnTo>
                      <a:pt x="55" y="104"/>
                    </a:lnTo>
                    <a:lnTo>
                      <a:pt x="49" y="111"/>
                    </a:lnTo>
                    <a:lnTo>
                      <a:pt x="44" y="117"/>
                    </a:lnTo>
                    <a:lnTo>
                      <a:pt x="39" y="119"/>
                    </a:lnTo>
                    <a:lnTo>
                      <a:pt x="32" y="121"/>
                    </a:lnTo>
                    <a:lnTo>
                      <a:pt x="25" y="119"/>
                    </a:lnTo>
                    <a:lnTo>
                      <a:pt x="19" y="117"/>
                    </a:lnTo>
                    <a:lnTo>
                      <a:pt x="13" y="111"/>
                    </a:lnTo>
                    <a:lnTo>
                      <a:pt x="9" y="104"/>
                    </a:lnTo>
                    <a:lnTo>
                      <a:pt x="5" y="96"/>
                    </a:lnTo>
                    <a:lnTo>
                      <a:pt x="2" y="84"/>
                    </a:lnTo>
                    <a:lnTo>
                      <a:pt x="1" y="72"/>
                    </a:lnTo>
                    <a:lnTo>
                      <a:pt x="0" y="61"/>
                    </a:lnTo>
                    <a:lnTo>
                      <a:pt x="1" y="49"/>
                    </a:lnTo>
                    <a:lnTo>
                      <a:pt x="2" y="37"/>
                    </a:lnTo>
                    <a:lnTo>
                      <a:pt x="5" y="27"/>
                    </a:lnTo>
                    <a:lnTo>
                      <a:pt x="9" y="18"/>
                    </a:lnTo>
                    <a:lnTo>
                      <a:pt x="13" y="10"/>
                    </a:lnTo>
                    <a:lnTo>
                      <a:pt x="19" y="4"/>
                    </a:lnTo>
                    <a:lnTo>
                      <a:pt x="25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22" name="Freeform 118"/>
              <p:cNvSpPr>
                <a:spLocks/>
              </p:cNvSpPr>
              <p:nvPr/>
            </p:nvSpPr>
            <p:spPr bwMode="auto">
              <a:xfrm>
                <a:off x="7454" y="5438"/>
                <a:ext cx="64" cy="61"/>
              </a:xfrm>
              <a:custGeom>
                <a:avLst/>
                <a:gdLst>
                  <a:gd name="T0" fmla="*/ 32 w 64"/>
                  <a:gd name="T1" fmla="*/ 0 h 121"/>
                  <a:gd name="T2" fmla="*/ 25 w 64"/>
                  <a:gd name="T3" fmla="*/ 2 h 121"/>
                  <a:gd name="T4" fmla="*/ 19 w 64"/>
                  <a:gd name="T5" fmla="*/ 4 h 121"/>
                  <a:gd name="T6" fmla="*/ 13 w 64"/>
                  <a:gd name="T7" fmla="*/ 10 h 121"/>
                  <a:gd name="T8" fmla="*/ 9 w 64"/>
                  <a:gd name="T9" fmla="*/ 18 h 121"/>
                  <a:gd name="T10" fmla="*/ 5 w 64"/>
                  <a:gd name="T11" fmla="*/ 27 h 121"/>
                  <a:gd name="T12" fmla="*/ 2 w 64"/>
                  <a:gd name="T13" fmla="*/ 37 h 121"/>
                  <a:gd name="T14" fmla="*/ 1 w 64"/>
                  <a:gd name="T15" fmla="*/ 49 h 121"/>
                  <a:gd name="T16" fmla="*/ 0 w 64"/>
                  <a:gd name="T17" fmla="*/ 61 h 121"/>
                  <a:gd name="T18" fmla="*/ 1 w 64"/>
                  <a:gd name="T19" fmla="*/ 72 h 121"/>
                  <a:gd name="T20" fmla="*/ 2 w 64"/>
                  <a:gd name="T21" fmla="*/ 84 h 121"/>
                  <a:gd name="T22" fmla="*/ 5 w 64"/>
                  <a:gd name="T23" fmla="*/ 96 h 121"/>
                  <a:gd name="T24" fmla="*/ 9 w 64"/>
                  <a:gd name="T25" fmla="*/ 104 h 121"/>
                  <a:gd name="T26" fmla="*/ 13 w 64"/>
                  <a:gd name="T27" fmla="*/ 111 h 121"/>
                  <a:gd name="T28" fmla="*/ 19 w 64"/>
                  <a:gd name="T29" fmla="*/ 117 h 121"/>
                  <a:gd name="T30" fmla="*/ 25 w 64"/>
                  <a:gd name="T31" fmla="*/ 119 h 121"/>
                  <a:gd name="T32" fmla="*/ 32 w 64"/>
                  <a:gd name="T33" fmla="*/ 121 h 121"/>
                  <a:gd name="T34" fmla="*/ 38 w 64"/>
                  <a:gd name="T35" fmla="*/ 119 h 121"/>
                  <a:gd name="T36" fmla="*/ 44 w 64"/>
                  <a:gd name="T37" fmla="*/ 117 h 121"/>
                  <a:gd name="T38" fmla="*/ 49 w 64"/>
                  <a:gd name="T39" fmla="*/ 111 h 121"/>
                  <a:gd name="T40" fmla="*/ 55 w 64"/>
                  <a:gd name="T41" fmla="*/ 104 h 121"/>
                  <a:gd name="T42" fmla="*/ 58 w 64"/>
                  <a:gd name="T43" fmla="*/ 96 h 121"/>
                  <a:gd name="T44" fmla="*/ 61 w 64"/>
                  <a:gd name="T45" fmla="*/ 84 h 121"/>
                  <a:gd name="T46" fmla="*/ 63 w 64"/>
                  <a:gd name="T47" fmla="*/ 72 h 121"/>
                  <a:gd name="T48" fmla="*/ 64 w 64"/>
                  <a:gd name="T49" fmla="*/ 61 h 121"/>
                  <a:gd name="T50" fmla="*/ 63 w 64"/>
                  <a:gd name="T51" fmla="*/ 49 h 121"/>
                  <a:gd name="T52" fmla="*/ 61 w 64"/>
                  <a:gd name="T53" fmla="*/ 37 h 121"/>
                  <a:gd name="T54" fmla="*/ 58 w 64"/>
                  <a:gd name="T55" fmla="*/ 27 h 121"/>
                  <a:gd name="T56" fmla="*/ 55 w 64"/>
                  <a:gd name="T57" fmla="*/ 18 h 121"/>
                  <a:gd name="T58" fmla="*/ 49 w 64"/>
                  <a:gd name="T59" fmla="*/ 10 h 121"/>
                  <a:gd name="T60" fmla="*/ 44 w 64"/>
                  <a:gd name="T61" fmla="*/ 4 h 121"/>
                  <a:gd name="T62" fmla="*/ 38 w 64"/>
                  <a:gd name="T63" fmla="*/ 2 h 121"/>
                  <a:gd name="T64" fmla="*/ 32 w 64"/>
                  <a:gd name="T6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121">
                    <a:moveTo>
                      <a:pt x="32" y="0"/>
                    </a:moveTo>
                    <a:lnTo>
                      <a:pt x="25" y="2"/>
                    </a:lnTo>
                    <a:lnTo>
                      <a:pt x="19" y="4"/>
                    </a:lnTo>
                    <a:lnTo>
                      <a:pt x="13" y="10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2" y="37"/>
                    </a:lnTo>
                    <a:lnTo>
                      <a:pt x="1" y="49"/>
                    </a:lnTo>
                    <a:lnTo>
                      <a:pt x="0" y="61"/>
                    </a:lnTo>
                    <a:lnTo>
                      <a:pt x="1" y="72"/>
                    </a:lnTo>
                    <a:lnTo>
                      <a:pt x="2" y="84"/>
                    </a:lnTo>
                    <a:lnTo>
                      <a:pt x="5" y="96"/>
                    </a:lnTo>
                    <a:lnTo>
                      <a:pt x="9" y="104"/>
                    </a:lnTo>
                    <a:lnTo>
                      <a:pt x="13" y="111"/>
                    </a:lnTo>
                    <a:lnTo>
                      <a:pt x="19" y="117"/>
                    </a:lnTo>
                    <a:lnTo>
                      <a:pt x="25" y="119"/>
                    </a:lnTo>
                    <a:lnTo>
                      <a:pt x="32" y="121"/>
                    </a:lnTo>
                    <a:lnTo>
                      <a:pt x="38" y="119"/>
                    </a:lnTo>
                    <a:lnTo>
                      <a:pt x="44" y="117"/>
                    </a:lnTo>
                    <a:lnTo>
                      <a:pt x="49" y="111"/>
                    </a:lnTo>
                    <a:lnTo>
                      <a:pt x="55" y="104"/>
                    </a:lnTo>
                    <a:lnTo>
                      <a:pt x="58" y="96"/>
                    </a:lnTo>
                    <a:lnTo>
                      <a:pt x="61" y="84"/>
                    </a:lnTo>
                    <a:lnTo>
                      <a:pt x="63" y="72"/>
                    </a:lnTo>
                    <a:lnTo>
                      <a:pt x="64" y="61"/>
                    </a:lnTo>
                    <a:lnTo>
                      <a:pt x="63" y="49"/>
                    </a:lnTo>
                    <a:lnTo>
                      <a:pt x="61" y="37"/>
                    </a:lnTo>
                    <a:lnTo>
                      <a:pt x="58" y="27"/>
                    </a:lnTo>
                    <a:lnTo>
                      <a:pt x="55" y="18"/>
                    </a:lnTo>
                    <a:lnTo>
                      <a:pt x="49" y="10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23" name="Freeform 119"/>
              <p:cNvSpPr>
                <a:spLocks/>
              </p:cNvSpPr>
              <p:nvPr/>
            </p:nvSpPr>
            <p:spPr bwMode="auto">
              <a:xfrm>
                <a:off x="7561" y="5315"/>
                <a:ext cx="156" cy="100"/>
              </a:xfrm>
              <a:custGeom>
                <a:avLst/>
                <a:gdLst>
                  <a:gd name="T0" fmla="*/ 156 w 156"/>
                  <a:gd name="T1" fmla="*/ 110 h 199"/>
                  <a:gd name="T2" fmla="*/ 78 w 156"/>
                  <a:gd name="T3" fmla="*/ 110 h 199"/>
                  <a:gd name="T4" fmla="*/ 52 w 156"/>
                  <a:gd name="T5" fmla="*/ 67 h 199"/>
                  <a:gd name="T6" fmla="*/ 78 w 156"/>
                  <a:gd name="T7" fmla="*/ 199 h 199"/>
                  <a:gd name="T8" fmla="*/ 0 w 156"/>
                  <a:gd name="T9" fmla="*/ 154 h 199"/>
                  <a:gd name="T10" fmla="*/ 0 w 156"/>
                  <a:gd name="T11" fmla="*/ 67 h 199"/>
                  <a:gd name="T12" fmla="*/ 78 w 156"/>
                  <a:gd name="T13" fmla="*/ 0 h 199"/>
                  <a:gd name="T14" fmla="*/ 111 w 156"/>
                  <a:gd name="T15" fmla="*/ 0 h 199"/>
                  <a:gd name="T16" fmla="*/ 156 w 156"/>
                  <a:gd name="T17" fmla="*/ 11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199">
                    <a:moveTo>
                      <a:pt x="156" y="110"/>
                    </a:moveTo>
                    <a:lnTo>
                      <a:pt x="78" y="110"/>
                    </a:lnTo>
                    <a:lnTo>
                      <a:pt x="52" y="67"/>
                    </a:lnTo>
                    <a:lnTo>
                      <a:pt x="78" y="199"/>
                    </a:lnTo>
                    <a:lnTo>
                      <a:pt x="0" y="154"/>
                    </a:lnTo>
                    <a:lnTo>
                      <a:pt x="0" y="67"/>
                    </a:lnTo>
                    <a:lnTo>
                      <a:pt x="78" y="0"/>
                    </a:lnTo>
                    <a:lnTo>
                      <a:pt x="111" y="0"/>
                    </a:lnTo>
                    <a:lnTo>
                      <a:pt x="156" y="11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24" name="Freeform 120"/>
              <p:cNvSpPr>
                <a:spLocks/>
              </p:cNvSpPr>
              <p:nvPr/>
            </p:nvSpPr>
            <p:spPr bwMode="auto">
              <a:xfrm>
                <a:off x="7562" y="5215"/>
                <a:ext cx="156" cy="99"/>
              </a:xfrm>
              <a:custGeom>
                <a:avLst/>
                <a:gdLst>
                  <a:gd name="T0" fmla="*/ 156 w 156"/>
                  <a:gd name="T1" fmla="*/ 88 h 199"/>
                  <a:gd name="T2" fmla="*/ 78 w 156"/>
                  <a:gd name="T3" fmla="*/ 88 h 199"/>
                  <a:gd name="T4" fmla="*/ 52 w 156"/>
                  <a:gd name="T5" fmla="*/ 133 h 199"/>
                  <a:gd name="T6" fmla="*/ 78 w 156"/>
                  <a:gd name="T7" fmla="*/ 0 h 199"/>
                  <a:gd name="T8" fmla="*/ 0 w 156"/>
                  <a:gd name="T9" fmla="*/ 45 h 199"/>
                  <a:gd name="T10" fmla="*/ 0 w 156"/>
                  <a:gd name="T11" fmla="*/ 133 h 199"/>
                  <a:gd name="T12" fmla="*/ 78 w 156"/>
                  <a:gd name="T13" fmla="*/ 199 h 199"/>
                  <a:gd name="T14" fmla="*/ 110 w 156"/>
                  <a:gd name="T15" fmla="*/ 199 h 199"/>
                  <a:gd name="T16" fmla="*/ 156 w 156"/>
                  <a:gd name="T17" fmla="*/ 8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199">
                    <a:moveTo>
                      <a:pt x="156" y="88"/>
                    </a:moveTo>
                    <a:lnTo>
                      <a:pt x="78" y="88"/>
                    </a:lnTo>
                    <a:lnTo>
                      <a:pt x="52" y="133"/>
                    </a:lnTo>
                    <a:lnTo>
                      <a:pt x="78" y="0"/>
                    </a:lnTo>
                    <a:lnTo>
                      <a:pt x="0" y="45"/>
                    </a:lnTo>
                    <a:lnTo>
                      <a:pt x="0" y="133"/>
                    </a:lnTo>
                    <a:lnTo>
                      <a:pt x="78" y="199"/>
                    </a:lnTo>
                    <a:lnTo>
                      <a:pt x="110" y="199"/>
                    </a:lnTo>
                    <a:lnTo>
                      <a:pt x="156" y="8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25" name="Freeform 121"/>
              <p:cNvSpPr>
                <a:spLocks/>
              </p:cNvSpPr>
              <p:nvPr/>
            </p:nvSpPr>
            <p:spPr bwMode="auto">
              <a:xfrm>
                <a:off x="7379" y="5315"/>
                <a:ext cx="157" cy="100"/>
              </a:xfrm>
              <a:custGeom>
                <a:avLst/>
                <a:gdLst>
                  <a:gd name="T0" fmla="*/ 0 w 157"/>
                  <a:gd name="T1" fmla="*/ 110 h 199"/>
                  <a:gd name="T2" fmla="*/ 79 w 157"/>
                  <a:gd name="T3" fmla="*/ 110 h 199"/>
                  <a:gd name="T4" fmla="*/ 104 w 157"/>
                  <a:gd name="T5" fmla="*/ 67 h 199"/>
                  <a:gd name="T6" fmla="*/ 78 w 157"/>
                  <a:gd name="T7" fmla="*/ 199 h 199"/>
                  <a:gd name="T8" fmla="*/ 157 w 157"/>
                  <a:gd name="T9" fmla="*/ 154 h 199"/>
                  <a:gd name="T10" fmla="*/ 157 w 157"/>
                  <a:gd name="T11" fmla="*/ 67 h 199"/>
                  <a:gd name="T12" fmla="*/ 79 w 157"/>
                  <a:gd name="T13" fmla="*/ 0 h 199"/>
                  <a:gd name="T14" fmla="*/ 46 w 157"/>
                  <a:gd name="T15" fmla="*/ 0 h 199"/>
                  <a:gd name="T16" fmla="*/ 0 w 157"/>
                  <a:gd name="T17" fmla="*/ 11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199">
                    <a:moveTo>
                      <a:pt x="0" y="110"/>
                    </a:moveTo>
                    <a:lnTo>
                      <a:pt x="79" y="110"/>
                    </a:lnTo>
                    <a:lnTo>
                      <a:pt x="104" y="67"/>
                    </a:lnTo>
                    <a:lnTo>
                      <a:pt x="78" y="199"/>
                    </a:lnTo>
                    <a:lnTo>
                      <a:pt x="157" y="154"/>
                    </a:lnTo>
                    <a:lnTo>
                      <a:pt x="157" y="67"/>
                    </a:lnTo>
                    <a:lnTo>
                      <a:pt x="79" y="0"/>
                    </a:lnTo>
                    <a:lnTo>
                      <a:pt x="46" y="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26" name="Freeform 122"/>
              <p:cNvSpPr>
                <a:spLocks/>
              </p:cNvSpPr>
              <p:nvPr/>
            </p:nvSpPr>
            <p:spPr bwMode="auto">
              <a:xfrm>
                <a:off x="7379" y="5215"/>
                <a:ext cx="156" cy="99"/>
              </a:xfrm>
              <a:custGeom>
                <a:avLst/>
                <a:gdLst>
                  <a:gd name="T0" fmla="*/ 0 w 156"/>
                  <a:gd name="T1" fmla="*/ 88 h 199"/>
                  <a:gd name="T2" fmla="*/ 78 w 156"/>
                  <a:gd name="T3" fmla="*/ 88 h 199"/>
                  <a:gd name="T4" fmla="*/ 104 w 156"/>
                  <a:gd name="T5" fmla="*/ 133 h 199"/>
                  <a:gd name="T6" fmla="*/ 78 w 156"/>
                  <a:gd name="T7" fmla="*/ 0 h 199"/>
                  <a:gd name="T8" fmla="*/ 156 w 156"/>
                  <a:gd name="T9" fmla="*/ 45 h 199"/>
                  <a:gd name="T10" fmla="*/ 156 w 156"/>
                  <a:gd name="T11" fmla="*/ 133 h 199"/>
                  <a:gd name="T12" fmla="*/ 78 w 156"/>
                  <a:gd name="T13" fmla="*/ 199 h 199"/>
                  <a:gd name="T14" fmla="*/ 46 w 156"/>
                  <a:gd name="T15" fmla="*/ 199 h 199"/>
                  <a:gd name="T16" fmla="*/ 0 w 156"/>
                  <a:gd name="T17" fmla="*/ 8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199">
                    <a:moveTo>
                      <a:pt x="0" y="88"/>
                    </a:moveTo>
                    <a:lnTo>
                      <a:pt x="78" y="88"/>
                    </a:lnTo>
                    <a:lnTo>
                      <a:pt x="104" y="133"/>
                    </a:lnTo>
                    <a:lnTo>
                      <a:pt x="78" y="0"/>
                    </a:lnTo>
                    <a:lnTo>
                      <a:pt x="156" y="45"/>
                    </a:lnTo>
                    <a:lnTo>
                      <a:pt x="156" y="133"/>
                    </a:lnTo>
                    <a:lnTo>
                      <a:pt x="78" y="199"/>
                    </a:lnTo>
                    <a:lnTo>
                      <a:pt x="46" y="199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27" name="Freeform 123"/>
              <p:cNvSpPr>
                <a:spLocks/>
              </p:cNvSpPr>
              <p:nvPr/>
            </p:nvSpPr>
            <p:spPr bwMode="auto">
              <a:xfrm>
                <a:off x="7712" y="5283"/>
                <a:ext cx="66" cy="60"/>
              </a:xfrm>
              <a:custGeom>
                <a:avLst/>
                <a:gdLst>
                  <a:gd name="T0" fmla="*/ 33 w 66"/>
                  <a:gd name="T1" fmla="*/ 0 h 121"/>
                  <a:gd name="T2" fmla="*/ 27 w 66"/>
                  <a:gd name="T3" fmla="*/ 2 h 121"/>
                  <a:gd name="T4" fmla="*/ 21 w 66"/>
                  <a:gd name="T5" fmla="*/ 4 h 121"/>
                  <a:gd name="T6" fmla="*/ 15 w 66"/>
                  <a:gd name="T7" fmla="*/ 10 h 121"/>
                  <a:gd name="T8" fmla="*/ 11 w 66"/>
                  <a:gd name="T9" fmla="*/ 18 h 121"/>
                  <a:gd name="T10" fmla="*/ 6 w 66"/>
                  <a:gd name="T11" fmla="*/ 27 h 121"/>
                  <a:gd name="T12" fmla="*/ 3 w 66"/>
                  <a:gd name="T13" fmla="*/ 37 h 121"/>
                  <a:gd name="T14" fmla="*/ 1 w 66"/>
                  <a:gd name="T15" fmla="*/ 49 h 121"/>
                  <a:gd name="T16" fmla="*/ 0 w 66"/>
                  <a:gd name="T17" fmla="*/ 60 h 121"/>
                  <a:gd name="T18" fmla="*/ 1 w 66"/>
                  <a:gd name="T19" fmla="*/ 72 h 121"/>
                  <a:gd name="T20" fmla="*/ 3 w 66"/>
                  <a:gd name="T21" fmla="*/ 84 h 121"/>
                  <a:gd name="T22" fmla="*/ 6 w 66"/>
                  <a:gd name="T23" fmla="*/ 94 h 121"/>
                  <a:gd name="T24" fmla="*/ 11 w 66"/>
                  <a:gd name="T25" fmla="*/ 103 h 121"/>
                  <a:gd name="T26" fmla="*/ 15 w 66"/>
                  <a:gd name="T27" fmla="*/ 111 h 121"/>
                  <a:gd name="T28" fmla="*/ 21 w 66"/>
                  <a:gd name="T29" fmla="*/ 117 h 121"/>
                  <a:gd name="T30" fmla="*/ 27 w 66"/>
                  <a:gd name="T31" fmla="*/ 119 h 121"/>
                  <a:gd name="T32" fmla="*/ 33 w 66"/>
                  <a:gd name="T33" fmla="*/ 121 h 121"/>
                  <a:gd name="T34" fmla="*/ 40 w 66"/>
                  <a:gd name="T35" fmla="*/ 119 h 121"/>
                  <a:gd name="T36" fmla="*/ 46 w 66"/>
                  <a:gd name="T37" fmla="*/ 117 h 121"/>
                  <a:gd name="T38" fmla="*/ 51 w 66"/>
                  <a:gd name="T39" fmla="*/ 111 h 121"/>
                  <a:gd name="T40" fmla="*/ 56 w 66"/>
                  <a:gd name="T41" fmla="*/ 103 h 121"/>
                  <a:gd name="T42" fmla="*/ 60 w 66"/>
                  <a:gd name="T43" fmla="*/ 94 h 121"/>
                  <a:gd name="T44" fmla="*/ 63 w 66"/>
                  <a:gd name="T45" fmla="*/ 84 h 121"/>
                  <a:gd name="T46" fmla="*/ 64 w 66"/>
                  <a:gd name="T47" fmla="*/ 72 h 121"/>
                  <a:gd name="T48" fmla="*/ 66 w 66"/>
                  <a:gd name="T49" fmla="*/ 60 h 121"/>
                  <a:gd name="T50" fmla="*/ 64 w 66"/>
                  <a:gd name="T51" fmla="*/ 49 h 121"/>
                  <a:gd name="T52" fmla="*/ 63 w 66"/>
                  <a:gd name="T53" fmla="*/ 37 h 121"/>
                  <a:gd name="T54" fmla="*/ 60 w 66"/>
                  <a:gd name="T55" fmla="*/ 27 h 121"/>
                  <a:gd name="T56" fmla="*/ 56 w 66"/>
                  <a:gd name="T57" fmla="*/ 18 h 121"/>
                  <a:gd name="T58" fmla="*/ 51 w 66"/>
                  <a:gd name="T59" fmla="*/ 10 h 121"/>
                  <a:gd name="T60" fmla="*/ 46 w 66"/>
                  <a:gd name="T61" fmla="*/ 4 h 121"/>
                  <a:gd name="T62" fmla="*/ 40 w 66"/>
                  <a:gd name="T63" fmla="*/ 2 h 121"/>
                  <a:gd name="T64" fmla="*/ 33 w 66"/>
                  <a:gd name="T6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6" h="121">
                    <a:moveTo>
                      <a:pt x="33" y="0"/>
                    </a:moveTo>
                    <a:lnTo>
                      <a:pt x="27" y="2"/>
                    </a:lnTo>
                    <a:lnTo>
                      <a:pt x="21" y="4"/>
                    </a:lnTo>
                    <a:lnTo>
                      <a:pt x="15" y="10"/>
                    </a:lnTo>
                    <a:lnTo>
                      <a:pt x="11" y="18"/>
                    </a:lnTo>
                    <a:lnTo>
                      <a:pt x="6" y="27"/>
                    </a:lnTo>
                    <a:lnTo>
                      <a:pt x="3" y="37"/>
                    </a:lnTo>
                    <a:lnTo>
                      <a:pt x="1" y="49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3" y="84"/>
                    </a:lnTo>
                    <a:lnTo>
                      <a:pt x="6" y="94"/>
                    </a:lnTo>
                    <a:lnTo>
                      <a:pt x="11" y="103"/>
                    </a:lnTo>
                    <a:lnTo>
                      <a:pt x="15" y="111"/>
                    </a:lnTo>
                    <a:lnTo>
                      <a:pt x="21" y="117"/>
                    </a:lnTo>
                    <a:lnTo>
                      <a:pt x="27" y="119"/>
                    </a:lnTo>
                    <a:lnTo>
                      <a:pt x="33" y="121"/>
                    </a:lnTo>
                    <a:lnTo>
                      <a:pt x="40" y="119"/>
                    </a:lnTo>
                    <a:lnTo>
                      <a:pt x="46" y="117"/>
                    </a:lnTo>
                    <a:lnTo>
                      <a:pt x="51" y="111"/>
                    </a:lnTo>
                    <a:lnTo>
                      <a:pt x="56" y="103"/>
                    </a:lnTo>
                    <a:lnTo>
                      <a:pt x="60" y="94"/>
                    </a:lnTo>
                    <a:lnTo>
                      <a:pt x="63" y="84"/>
                    </a:lnTo>
                    <a:lnTo>
                      <a:pt x="64" y="72"/>
                    </a:lnTo>
                    <a:lnTo>
                      <a:pt x="66" y="60"/>
                    </a:lnTo>
                    <a:lnTo>
                      <a:pt x="64" y="49"/>
                    </a:lnTo>
                    <a:lnTo>
                      <a:pt x="63" y="37"/>
                    </a:lnTo>
                    <a:lnTo>
                      <a:pt x="60" y="27"/>
                    </a:lnTo>
                    <a:lnTo>
                      <a:pt x="56" y="18"/>
                    </a:lnTo>
                    <a:lnTo>
                      <a:pt x="51" y="10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28" name="Freeform 124"/>
              <p:cNvSpPr>
                <a:spLocks/>
              </p:cNvSpPr>
              <p:nvPr/>
            </p:nvSpPr>
            <p:spPr bwMode="auto">
              <a:xfrm>
                <a:off x="7041" y="5315"/>
                <a:ext cx="156" cy="100"/>
              </a:xfrm>
              <a:custGeom>
                <a:avLst/>
                <a:gdLst>
                  <a:gd name="T0" fmla="*/ 156 w 156"/>
                  <a:gd name="T1" fmla="*/ 112 h 199"/>
                  <a:gd name="T2" fmla="*/ 78 w 156"/>
                  <a:gd name="T3" fmla="*/ 112 h 199"/>
                  <a:gd name="T4" fmla="*/ 52 w 156"/>
                  <a:gd name="T5" fmla="*/ 67 h 199"/>
                  <a:gd name="T6" fmla="*/ 78 w 156"/>
                  <a:gd name="T7" fmla="*/ 199 h 199"/>
                  <a:gd name="T8" fmla="*/ 0 w 156"/>
                  <a:gd name="T9" fmla="*/ 156 h 199"/>
                  <a:gd name="T10" fmla="*/ 0 w 156"/>
                  <a:gd name="T11" fmla="*/ 67 h 199"/>
                  <a:gd name="T12" fmla="*/ 78 w 156"/>
                  <a:gd name="T13" fmla="*/ 0 h 199"/>
                  <a:gd name="T14" fmla="*/ 110 w 156"/>
                  <a:gd name="T15" fmla="*/ 0 h 199"/>
                  <a:gd name="T16" fmla="*/ 156 w 156"/>
                  <a:gd name="T17" fmla="*/ 11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199">
                    <a:moveTo>
                      <a:pt x="156" y="112"/>
                    </a:moveTo>
                    <a:lnTo>
                      <a:pt x="78" y="112"/>
                    </a:lnTo>
                    <a:lnTo>
                      <a:pt x="52" y="67"/>
                    </a:lnTo>
                    <a:lnTo>
                      <a:pt x="78" y="199"/>
                    </a:lnTo>
                    <a:lnTo>
                      <a:pt x="0" y="156"/>
                    </a:lnTo>
                    <a:lnTo>
                      <a:pt x="0" y="67"/>
                    </a:lnTo>
                    <a:lnTo>
                      <a:pt x="78" y="0"/>
                    </a:lnTo>
                    <a:lnTo>
                      <a:pt x="110" y="0"/>
                    </a:lnTo>
                    <a:lnTo>
                      <a:pt x="156" y="112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29" name="Freeform 125"/>
              <p:cNvSpPr>
                <a:spLocks/>
              </p:cNvSpPr>
              <p:nvPr/>
            </p:nvSpPr>
            <p:spPr bwMode="auto">
              <a:xfrm>
                <a:off x="7041" y="5215"/>
                <a:ext cx="156" cy="100"/>
              </a:xfrm>
              <a:custGeom>
                <a:avLst/>
                <a:gdLst>
                  <a:gd name="T0" fmla="*/ 156 w 156"/>
                  <a:gd name="T1" fmla="*/ 88 h 201"/>
                  <a:gd name="T2" fmla="*/ 78 w 156"/>
                  <a:gd name="T3" fmla="*/ 88 h 201"/>
                  <a:gd name="T4" fmla="*/ 53 w 156"/>
                  <a:gd name="T5" fmla="*/ 135 h 201"/>
                  <a:gd name="T6" fmla="*/ 78 w 156"/>
                  <a:gd name="T7" fmla="*/ 0 h 201"/>
                  <a:gd name="T8" fmla="*/ 0 w 156"/>
                  <a:gd name="T9" fmla="*/ 45 h 201"/>
                  <a:gd name="T10" fmla="*/ 0 w 156"/>
                  <a:gd name="T11" fmla="*/ 135 h 201"/>
                  <a:gd name="T12" fmla="*/ 78 w 156"/>
                  <a:gd name="T13" fmla="*/ 201 h 201"/>
                  <a:gd name="T14" fmla="*/ 111 w 156"/>
                  <a:gd name="T15" fmla="*/ 201 h 201"/>
                  <a:gd name="T16" fmla="*/ 156 w 156"/>
                  <a:gd name="T17" fmla="*/ 8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201">
                    <a:moveTo>
                      <a:pt x="156" y="88"/>
                    </a:moveTo>
                    <a:lnTo>
                      <a:pt x="78" y="88"/>
                    </a:lnTo>
                    <a:lnTo>
                      <a:pt x="53" y="135"/>
                    </a:lnTo>
                    <a:lnTo>
                      <a:pt x="78" y="0"/>
                    </a:lnTo>
                    <a:lnTo>
                      <a:pt x="0" y="45"/>
                    </a:lnTo>
                    <a:lnTo>
                      <a:pt x="0" y="135"/>
                    </a:lnTo>
                    <a:lnTo>
                      <a:pt x="78" y="201"/>
                    </a:lnTo>
                    <a:lnTo>
                      <a:pt x="111" y="201"/>
                    </a:lnTo>
                    <a:lnTo>
                      <a:pt x="156" y="8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30" name="Freeform 126"/>
              <p:cNvSpPr>
                <a:spLocks/>
              </p:cNvSpPr>
              <p:nvPr/>
            </p:nvSpPr>
            <p:spPr bwMode="auto">
              <a:xfrm>
                <a:off x="6862" y="5315"/>
                <a:ext cx="156" cy="100"/>
              </a:xfrm>
              <a:custGeom>
                <a:avLst/>
                <a:gdLst>
                  <a:gd name="T0" fmla="*/ 0 w 156"/>
                  <a:gd name="T1" fmla="*/ 112 h 199"/>
                  <a:gd name="T2" fmla="*/ 78 w 156"/>
                  <a:gd name="T3" fmla="*/ 112 h 199"/>
                  <a:gd name="T4" fmla="*/ 105 w 156"/>
                  <a:gd name="T5" fmla="*/ 67 h 199"/>
                  <a:gd name="T6" fmla="*/ 78 w 156"/>
                  <a:gd name="T7" fmla="*/ 199 h 199"/>
                  <a:gd name="T8" fmla="*/ 156 w 156"/>
                  <a:gd name="T9" fmla="*/ 156 h 199"/>
                  <a:gd name="T10" fmla="*/ 156 w 156"/>
                  <a:gd name="T11" fmla="*/ 67 h 199"/>
                  <a:gd name="T12" fmla="*/ 78 w 156"/>
                  <a:gd name="T13" fmla="*/ 0 h 199"/>
                  <a:gd name="T14" fmla="*/ 46 w 156"/>
                  <a:gd name="T15" fmla="*/ 0 h 199"/>
                  <a:gd name="T16" fmla="*/ 0 w 156"/>
                  <a:gd name="T17" fmla="*/ 11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199">
                    <a:moveTo>
                      <a:pt x="0" y="112"/>
                    </a:moveTo>
                    <a:lnTo>
                      <a:pt x="78" y="112"/>
                    </a:lnTo>
                    <a:lnTo>
                      <a:pt x="105" y="67"/>
                    </a:lnTo>
                    <a:lnTo>
                      <a:pt x="78" y="199"/>
                    </a:lnTo>
                    <a:lnTo>
                      <a:pt x="156" y="156"/>
                    </a:lnTo>
                    <a:lnTo>
                      <a:pt x="156" y="67"/>
                    </a:lnTo>
                    <a:lnTo>
                      <a:pt x="78" y="0"/>
                    </a:lnTo>
                    <a:lnTo>
                      <a:pt x="46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31" name="Freeform 127"/>
              <p:cNvSpPr>
                <a:spLocks/>
              </p:cNvSpPr>
              <p:nvPr/>
            </p:nvSpPr>
            <p:spPr bwMode="auto">
              <a:xfrm>
                <a:off x="6862" y="5215"/>
                <a:ext cx="156" cy="100"/>
              </a:xfrm>
              <a:custGeom>
                <a:avLst/>
                <a:gdLst>
                  <a:gd name="T0" fmla="*/ 0 w 156"/>
                  <a:gd name="T1" fmla="*/ 88 h 201"/>
                  <a:gd name="T2" fmla="*/ 78 w 156"/>
                  <a:gd name="T3" fmla="*/ 88 h 201"/>
                  <a:gd name="T4" fmla="*/ 105 w 156"/>
                  <a:gd name="T5" fmla="*/ 135 h 201"/>
                  <a:gd name="T6" fmla="*/ 78 w 156"/>
                  <a:gd name="T7" fmla="*/ 0 h 201"/>
                  <a:gd name="T8" fmla="*/ 156 w 156"/>
                  <a:gd name="T9" fmla="*/ 45 h 201"/>
                  <a:gd name="T10" fmla="*/ 156 w 156"/>
                  <a:gd name="T11" fmla="*/ 135 h 201"/>
                  <a:gd name="T12" fmla="*/ 78 w 156"/>
                  <a:gd name="T13" fmla="*/ 201 h 201"/>
                  <a:gd name="T14" fmla="*/ 45 w 156"/>
                  <a:gd name="T15" fmla="*/ 201 h 201"/>
                  <a:gd name="T16" fmla="*/ 0 w 156"/>
                  <a:gd name="T17" fmla="*/ 8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201">
                    <a:moveTo>
                      <a:pt x="0" y="88"/>
                    </a:moveTo>
                    <a:lnTo>
                      <a:pt x="78" y="88"/>
                    </a:lnTo>
                    <a:lnTo>
                      <a:pt x="105" y="135"/>
                    </a:lnTo>
                    <a:lnTo>
                      <a:pt x="78" y="0"/>
                    </a:lnTo>
                    <a:lnTo>
                      <a:pt x="156" y="45"/>
                    </a:lnTo>
                    <a:lnTo>
                      <a:pt x="156" y="135"/>
                    </a:lnTo>
                    <a:lnTo>
                      <a:pt x="78" y="201"/>
                    </a:lnTo>
                    <a:lnTo>
                      <a:pt x="45" y="201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32" name="Freeform 128"/>
              <p:cNvSpPr>
                <a:spLocks/>
              </p:cNvSpPr>
              <p:nvPr/>
            </p:nvSpPr>
            <p:spPr bwMode="auto">
              <a:xfrm>
                <a:off x="6799" y="5283"/>
                <a:ext cx="64" cy="61"/>
              </a:xfrm>
              <a:custGeom>
                <a:avLst/>
                <a:gdLst>
                  <a:gd name="T0" fmla="*/ 32 w 64"/>
                  <a:gd name="T1" fmla="*/ 0 h 123"/>
                  <a:gd name="T2" fmla="*/ 39 w 64"/>
                  <a:gd name="T3" fmla="*/ 2 h 123"/>
                  <a:gd name="T4" fmla="*/ 44 w 64"/>
                  <a:gd name="T5" fmla="*/ 4 h 123"/>
                  <a:gd name="T6" fmla="*/ 50 w 64"/>
                  <a:gd name="T7" fmla="*/ 10 h 123"/>
                  <a:gd name="T8" fmla="*/ 55 w 64"/>
                  <a:gd name="T9" fmla="*/ 18 h 123"/>
                  <a:gd name="T10" fmla="*/ 58 w 64"/>
                  <a:gd name="T11" fmla="*/ 27 h 123"/>
                  <a:gd name="T12" fmla="*/ 62 w 64"/>
                  <a:gd name="T13" fmla="*/ 37 h 123"/>
                  <a:gd name="T14" fmla="*/ 63 w 64"/>
                  <a:gd name="T15" fmla="*/ 49 h 123"/>
                  <a:gd name="T16" fmla="*/ 64 w 64"/>
                  <a:gd name="T17" fmla="*/ 60 h 123"/>
                  <a:gd name="T18" fmla="*/ 63 w 64"/>
                  <a:gd name="T19" fmla="*/ 72 h 123"/>
                  <a:gd name="T20" fmla="*/ 62 w 64"/>
                  <a:gd name="T21" fmla="*/ 84 h 123"/>
                  <a:gd name="T22" fmla="*/ 58 w 64"/>
                  <a:gd name="T23" fmla="*/ 96 h 123"/>
                  <a:gd name="T24" fmla="*/ 55 w 64"/>
                  <a:gd name="T25" fmla="*/ 103 h 123"/>
                  <a:gd name="T26" fmla="*/ 50 w 64"/>
                  <a:gd name="T27" fmla="*/ 111 h 123"/>
                  <a:gd name="T28" fmla="*/ 44 w 64"/>
                  <a:gd name="T29" fmla="*/ 117 h 123"/>
                  <a:gd name="T30" fmla="*/ 39 w 64"/>
                  <a:gd name="T31" fmla="*/ 121 h 123"/>
                  <a:gd name="T32" fmla="*/ 32 w 64"/>
                  <a:gd name="T33" fmla="*/ 123 h 123"/>
                  <a:gd name="T34" fmla="*/ 25 w 64"/>
                  <a:gd name="T35" fmla="*/ 121 h 123"/>
                  <a:gd name="T36" fmla="*/ 19 w 64"/>
                  <a:gd name="T37" fmla="*/ 117 h 123"/>
                  <a:gd name="T38" fmla="*/ 15 w 64"/>
                  <a:gd name="T39" fmla="*/ 111 h 123"/>
                  <a:gd name="T40" fmla="*/ 9 w 64"/>
                  <a:gd name="T41" fmla="*/ 103 h 123"/>
                  <a:gd name="T42" fmla="*/ 5 w 64"/>
                  <a:gd name="T43" fmla="*/ 96 h 123"/>
                  <a:gd name="T44" fmla="*/ 2 w 64"/>
                  <a:gd name="T45" fmla="*/ 84 h 123"/>
                  <a:gd name="T46" fmla="*/ 1 w 64"/>
                  <a:gd name="T47" fmla="*/ 72 h 123"/>
                  <a:gd name="T48" fmla="*/ 0 w 64"/>
                  <a:gd name="T49" fmla="*/ 60 h 123"/>
                  <a:gd name="T50" fmla="*/ 1 w 64"/>
                  <a:gd name="T51" fmla="*/ 49 h 123"/>
                  <a:gd name="T52" fmla="*/ 2 w 64"/>
                  <a:gd name="T53" fmla="*/ 37 h 123"/>
                  <a:gd name="T54" fmla="*/ 5 w 64"/>
                  <a:gd name="T55" fmla="*/ 27 h 123"/>
                  <a:gd name="T56" fmla="*/ 9 w 64"/>
                  <a:gd name="T57" fmla="*/ 18 h 123"/>
                  <a:gd name="T58" fmla="*/ 15 w 64"/>
                  <a:gd name="T59" fmla="*/ 10 h 123"/>
                  <a:gd name="T60" fmla="*/ 19 w 64"/>
                  <a:gd name="T61" fmla="*/ 4 h 123"/>
                  <a:gd name="T62" fmla="*/ 25 w 64"/>
                  <a:gd name="T63" fmla="*/ 2 h 123"/>
                  <a:gd name="T64" fmla="*/ 32 w 64"/>
                  <a:gd name="T6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123">
                    <a:moveTo>
                      <a:pt x="32" y="0"/>
                    </a:moveTo>
                    <a:lnTo>
                      <a:pt x="39" y="2"/>
                    </a:lnTo>
                    <a:lnTo>
                      <a:pt x="44" y="4"/>
                    </a:lnTo>
                    <a:lnTo>
                      <a:pt x="50" y="10"/>
                    </a:lnTo>
                    <a:lnTo>
                      <a:pt x="55" y="18"/>
                    </a:lnTo>
                    <a:lnTo>
                      <a:pt x="58" y="27"/>
                    </a:lnTo>
                    <a:lnTo>
                      <a:pt x="62" y="37"/>
                    </a:lnTo>
                    <a:lnTo>
                      <a:pt x="63" y="49"/>
                    </a:lnTo>
                    <a:lnTo>
                      <a:pt x="64" y="60"/>
                    </a:lnTo>
                    <a:lnTo>
                      <a:pt x="63" y="72"/>
                    </a:lnTo>
                    <a:lnTo>
                      <a:pt x="62" y="84"/>
                    </a:lnTo>
                    <a:lnTo>
                      <a:pt x="58" y="96"/>
                    </a:lnTo>
                    <a:lnTo>
                      <a:pt x="55" y="103"/>
                    </a:lnTo>
                    <a:lnTo>
                      <a:pt x="50" y="111"/>
                    </a:lnTo>
                    <a:lnTo>
                      <a:pt x="44" y="117"/>
                    </a:lnTo>
                    <a:lnTo>
                      <a:pt x="39" y="121"/>
                    </a:lnTo>
                    <a:lnTo>
                      <a:pt x="32" y="123"/>
                    </a:lnTo>
                    <a:lnTo>
                      <a:pt x="25" y="121"/>
                    </a:lnTo>
                    <a:lnTo>
                      <a:pt x="19" y="117"/>
                    </a:lnTo>
                    <a:lnTo>
                      <a:pt x="15" y="111"/>
                    </a:lnTo>
                    <a:lnTo>
                      <a:pt x="9" y="103"/>
                    </a:lnTo>
                    <a:lnTo>
                      <a:pt x="5" y="96"/>
                    </a:lnTo>
                    <a:lnTo>
                      <a:pt x="2" y="84"/>
                    </a:lnTo>
                    <a:lnTo>
                      <a:pt x="1" y="72"/>
                    </a:lnTo>
                    <a:lnTo>
                      <a:pt x="0" y="60"/>
                    </a:lnTo>
                    <a:lnTo>
                      <a:pt x="1" y="49"/>
                    </a:lnTo>
                    <a:lnTo>
                      <a:pt x="2" y="37"/>
                    </a:lnTo>
                    <a:lnTo>
                      <a:pt x="5" y="27"/>
                    </a:lnTo>
                    <a:lnTo>
                      <a:pt x="9" y="18"/>
                    </a:lnTo>
                    <a:lnTo>
                      <a:pt x="15" y="10"/>
                    </a:lnTo>
                    <a:lnTo>
                      <a:pt x="19" y="4"/>
                    </a:lnTo>
                    <a:lnTo>
                      <a:pt x="25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33" name="Freeform 129"/>
              <p:cNvSpPr>
                <a:spLocks/>
              </p:cNvSpPr>
              <p:nvPr/>
            </p:nvSpPr>
            <p:spPr bwMode="auto">
              <a:xfrm>
                <a:off x="7255" y="5283"/>
                <a:ext cx="65" cy="61"/>
              </a:xfrm>
              <a:custGeom>
                <a:avLst/>
                <a:gdLst>
                  <a:gd name="T0" fmla="*/ 33 w 65"/>
                  <a:gd name="T1" fmla="*/ 0 h 123"/>
                  <a:gd name="T2" fmla="*/ 26 w 65"/>
                  <a:gd name="T3" fmla="*/ 2 h 123"/>
                  <a:gd name="T4" fmla="*/ 20 w 65"/>
                  <a:gd name="T5" fmla="*/ 4 h 123"/>
                  <a:gd name="T6" fmla="*/ 15 w 65"/>
                  <a:gd name="T7" fmla="*/ 10 h 123"/>
                  <a:gd name="T8" fmla="*/ 10 w 65"/>
                  <a:gd name="T9" fmla="*/ 18 h 123"/>
                  <a:gd name="T10" fmla="*/ 6 w 65"/>
                  <a:gd name="T11" fmla="*/ 27 h 123"/>
                  <a:gd name="T12" fmla="*/ 3 w 65"/>
                  <a:gd name="T13" fmla="*/ 37 h 123"/>
                  <a:gd name="T14" fmla="*/ 2 w 65"/>
                  <a:gd name="T15" fmla="*/ 49 h 123"/>
                  <a:gd name="T16" fmla="*/ 0 w 65"/>
                  <a:gd name="T17" fmla="*/ 60 h 123"/>
                  <a:gd name="T18" fmla="*/ 2 w 65"/>
                  <a:gd name="T19" fmla="*/ 72 h 123"/>
                  <a:gd name="T20" fmla="*/ 3 w 65"/>
                  <a:gd name="T21" fmla="*/ 84 h 123"/>
                  <a:gd name="T22" fmla="*/ 6 w 65"/>
                  <a:gd name="T23" fmla="*/ 96 h 123"/>
                  <a:gd name="T24" fmla="*/ 10 w 65"/>
                  <a:gd name="T25" fmla="*/ 103 h 123"/>
                  <a:gd name="T26" fmla="*/ 15 w 65"/>
                  <a:gd name="T27" fmla="*/ 111 h 123"/>
                  <a:gd name="T28" fmla="*/ 20 w 65"/>
                  <a:gd name="T29" fmla="*/ 117 h 123"/>
                  <a:gd name="T30" fmla="*/ 26 w 65"/>
                  <a:gd name="T31" fmla="*/ 121 h 123"/>
                  <a:gd name="T32" fmla="*/ 33 w 65"/>
                  <a:gd name="T33" fmla="*/ 123 h 123"/>
                  <a:gd name="T34" fmla="*/ 39 w 65"/>
                  <a:gd name="T35" fmla="*/ 121 h 123"/>
                  <a:gd name="T36" fmla="*/ 45 w 65"/>
                  <a:gd name="T37" fmla="*/ 117 h 123"/>
                  <a:gd name="T38" fmla="*/ 51 w 65"/>
                  <a:gd name="T39" fmla="*/ 111 h 123"/>
                  <a:gd name="T40" fmla="*/ 55 w 65"/>
                  <a:gd name="T41" fmla="*/ 103 h 123"/>
                  <a:gd name="T42" fmla="*/ 59 w 65"/>
                  <a:gd name="T43" fmla="*/ 96 h 123"/>
                  <a:gd name="T44" fmla="*/ 62 w 65"/>
                  <a:gd name="T45" fmla="*/ 84 h 123"/>
                  <a:gd name="T46" fmla="*/ 63 w 65"/>
                  <a:gd name="T47" fmla="*/ 72 h 123"/>
                  <a:gd name="T48" fmla="*/ 65 w 65"/>
                  <a:gd name="T49" fmla="*/ 60 h 123"/>
                  <a:gd name="T50" fmla="*/ 63 w 65"/>
                  <a:gd name="T51" fmla="*/ 49 h 123"/>
                  <a:gd name="T52" fmla="*/ 62 w 65"/>
                  <a:gd name="T53" fmla="*/ 37 h 123"/>
                  <a:gd name="T54" fmla="*/ 59 w 65"/>
                  <a:gd name="T55" fmla="*/ 27 h 123"/>
                  <a:gd name="T56" fmla="*/ 55 w 65"/>
                  <a:gd name="T57" fmla="*/ 18 h 123"/>
                  <a:gd name="T58" fmla="*/ 51 w 65"/>
                  <a:gd name="T59" fmla="*/ 10 h 123"/>
                  <a:gd name="T60" fmla="*/ 45 w 65"/>
                  <a:gd name="T61" fmla="*/ 4 h 123"/>
                  <a:gd name="T62" fmla="*/ 39 w 65"/>
                  <a:gd name="T63" fmla="*/ 2 h 123"/>
                  <a:gd name="T64" fmla="*/ 33 w 65"/>
                  <a:gd name="T6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5" h="123">
                    <a:moveTo>
                      <a:pt x="33" y="0"/>
                    </a:moveTo>
                    <a:lnTo>
                      <a:pt x="26" y="2"/>
                    </a:lnTo>
                    <a:lnTo>
                      <a:pt x="20" y="4"/>
                    </a:lnTo>
                    <a:lnTo>
                      <a:pt x="15" y="10"/>
                    </a:lnTo>
                    <a:lnTo>
                      <a:pt x="10" y="18"/>
                    </a:lnTo>
                    <a:lnTo>
                      <a:pt x="6" y="27"/>
                    </a:lnTo>
                    <a:lnTo>
                      <a:pt x="3" y="37"/>
                    </a:lnTo>
                    <a:lnTo>
                      <a:pt x="2" y="49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3" y="84"/>
                    </a:lnTo>
                    <a:lnTo>
                      <a:pt x="6" y="96"/>
                    </a:lnTo>
                    <a:lnTo>
                      <a:pt x="10" y="103"/>
                    </a:lnTo>
                    <a:lnTo>
                      <a:pt x="15" y="111"/>
                    </a:lnTo>
                    <a:lnTo>
                      <a:pt x="20" y="117"/>
                    </a:lnTo>
                    <a:lnTo>
                      <a:pt x="26" y="121"/>
                    </a:lnTo>
                    <a:lnTo>
                      <a:pt x="33" y="123"/>
                    </a:lnTo>
                    <a:lnTo>
                      <a:pt x="39" y="121"/>
                    </a:lnTo>
                    <a:lnTo>
                      <a:pt x="45" y="117"/>
                    </a:lnTo>
                    <a:lnTo>
                      <a:pt x="51" y="111"/>
                    </a:lnTo>
                    <a:lnTo>
                      <a:pt x="55" y="103"/>
                    </a:lnTo>
                    <a:lnTo>
                      <a:pt x="59" y="96"/>
                    </a:lnTo>
                    <a:lnTo>
                      <a:pt x="62" y="84"/>
                    </a:lnTo>
                    <a:lnTo>
                      <a:pt x="63" y="72"/>
                    </a:lnTo>
                    <a:lnTo>
                      <a:pt x="65" y="60"/>
                    </a:lnTo>
                    <a:lnTo>
                      <a:pt x="63" y="49"/>
                    </a:lnTo>
                    <a:lnTo>
                      <a:pt x="62" y="37"/>
                    </a:lnTo>
                    <a:lnTo>
                      <a:pt x="59" y="27"/>
                    </a:lnTo>
                    <a:lnTo>
                      <a:pt x="55" y="18"/>
                    </a:lnTo>
                    <a:lnTo>
                      <a:pt x="51" y="10"/>
                    </a:lnTo>
                    <a:lnTo>
                      <a:pt x="45" y="4"/>
                    </a:lnTo>
                    <a:lnTo>
                      <a:pt x="39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34" name="Freeform 130"/>
              <p:cNvSpPr>
                <a:spLocks/>
              </p:cNvSpPr>
              <p:nvPr/>
            </p:nvSpPr>
            <p:spPr bwMode="auto">
              <a:xfrm>
                <a:off x="7198" y="5571"/>
                <a:ext cx="78" cy="209"/>
              </a:xfrm>
              <a:custGeom>
                <a:avLst/>
                <a:gdLst>
                  <a:gd name="T0" fmla="*/ 78 w 78"/>
                  <a:gd name="T1" fmla="*/ 0 h 420"/>
                  <a:gd name="T2" fmla="*/ 0 w 78"/>
                  <a:gd name="T3" fmla="*/ 45 h 420"/>
                  <a:gd name="T4" fmla="*/ 27 w 78"/>
                  <a:gd name="T5" fmla="*/ 131 h 420"/>
                  <a:gd name="T6" fmla="*/ 27 w 78"/>
                  <a:gd name="T7" fmla="*/ 309 h 420"/>
                  <a:gd name="T8" fmla="*/ 0 w 78"/>
                  <a:gd name="T9" fmla="*/ 420 h 420"/>
                  <a:gd name="T10" fmla="*/ 78 w 78"/>
                  <a:gd name="T11" fmla="*/ 420 h 420"/>
                  <a:gd name="T12" fmla="*/ 78 w 78"/>
                  <a:gd name="T13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20">
                    <a:moveTo>
                      <a:pt x="78" y="0"/>
                    </a:moveTo>
                    <a:lnTo>
                      <a:pt x="0" y="45"/>
                    </a:lnTo>
                    <a:lnTo>
                      <a:pt x="27" y="131"/>
                    </a:lnTo>
                    <a:lnTo>
                      <a:pt x="27" y="309"/>
                    </a:lnTo>
                    <a:lnTo>
                      <a:pt x="0" y="420"/>
                    </a:lnTo>
                    <a:lnTo>
                      <a:pt x="78" y="42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35" name="Freeform 131"/>
              <p:cNvSpPr>
                <a:spLocks/>
              </p:cNvSpPr>
              <p:nvPr/>
            </p:nvSpPr>
            <p:spPr bwMode="auto">
              <a:xfrm>
                <a:off x="7300" y="5571"/>
                <a:ext cx="78" cy="209"/>
              </a:xfrm>
              <a:custGeom>
                <a:avLst/>
                <a:gdLst>
                  <a:gd name="T0" fmla="*/ 0 w 78"/>
                  <a:gd name="T1" fmla="*/ 0 h 420"/>
                  <a:gd name="T2" fmla="*/ 78 w 78"/>
                  <a:gd name="T3" fmla="*/ 45 h 420"/>
                  <a:gd name="T4" fmla="*/ 53 w 78"/>
                  <a:gd name="T5" fmla="*/ 131 h 420"/>
                  <a:gd name="T6" fmla="*/ 53 w 78"/>
                  <a:gd name="T7" fmla="*/ 309 h 420"/>
                  <a:gd name="T8" fmla="*/ 78 w 78"/>
                  <a:gd name="T9" fmla="*/ 420 h 420"/>
                  <a:gd name="T10" fmla="*/ 0 w 78"/>
                  <a:gd name="T11" fmla="*/ 420 h 420"/>
                  <a:gd name="T12" fmla="*/ 0 w 78"/>
                  <a:gd name="T13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20">
                    <a:moveTo>
                      <a:pt x="0" y="0"/>
                    </a:moveTo>
                    <a:lnTo>
                      <a:pt x="78" y="45"/>
                    </a:lnTo>
                    <a:lnTo>
                      <a:pt x="53" y="131"/>
                    </a:lnTo>
                    <a:lnTo>
                      <a:pt x="53" y="309"/>
                    </a:lnTo>
                    <a:lnTo>
                      <a:pt x="78" y="420"/>
                    </a:lnTo>
                    <a:lnTo>
                      <a:pt x="0" y="4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36" name="Freeform 132"/>
              <p:cNvSpPr>
                <a:spLocks/>
              </p:cNvSpPr>
              <p:nvPr/>
            </p:nvSpPr>
            <p:spPr bwMode="auto">
              <a:xfrm>
                <a:off x="5514" y="5430"/>
                <a:ext cx="448" cy="349"/>
              </a:xfrm>
              <a:custGeom>
                <a:avLst/>
                <a:gdLst>
                  <a:gd name="T0" fmla="*/ 73 w 448"/>
                  <a:gd name="T1" fmla="*/ 698 h 698"/>
                  <a:gd name="T2" fmla="*/ 272 w 448"/>
                  <a:gd name="T3" fmla="*/ 696 h 698"/>
                  <a:gd name="T4" fmla="*/ 448 w 448"/>
                  <a:gd name="T5" fmla="*/ 173 h 698"/>
                  <a:gd name="T6" fmla="*/ 334 w 448"/>
                  <a:gd name="T7" fmla="*/ 173 h 698"/>
                  <a:gd name="T8" fmla="*/ 217 w 448"/>
                  <a:gd name="T9" fmla="*/ 522 h 698"/>
                  <a:gd name="T10" fmla="*/ 102 w 448"/>
                  <a:gd name="T11" fmla="*/ 522 h 698"/>
                  <a:gd name="T12" fmla="*/ 281 w 448"/>
                  <a:gd name="T13" fmla="*/ 0 h 698"/>
                  <a:gd name="T14" fmla="*/ 166 w 448"/>
                  <a:gd name="T15" fmla="*/ 0 h 698"/>
                  <a:gd name="T16" fmla="*/ 0 w 448"/>
                  <a:gd name="T17" fmla="*/ 489 h 698"/>
                  <a:gd name="T18" fmla="*/ 73 w 448"/>
                  <a:gd name="T19" fmla="*/ 69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8" h="698">
                    <a:moveTo>
                      <a:pt x="73" y="698"/>
                    </a:moveTo>
                    <a:lnTo>
                      <a:pt x="272" y="696"/>
                    </a:lnTo>
                    <a:lnTo>
                      <a:pt x="448" y="173"/>
                    </a:lnTo>
                    <a:lnTo>
                      <a:pt x="334" y="173"/>
                    </a:lnTo>
                    <a:lnTo>
                      <a:pt x="217" y="522"/>
                    </a:lnTo>
                    <a:lnTo>
                      <a:pt x="102" y="522"/>
                    </a:lnTo>
                    <a:lnTo>
                      <a:pt x="281" y="0"/>
                    </a:lnTo>
                    <a:lnTo>
                      <a:pt x="166" y="0"/>
                    </a:lnTo>
                    <a:lnTo>
                      <a:pt x="0" y="489"/>
                    </a:lnTo>
                    <a:lnTo>
                      <a:pt x="73" y="69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37" name="Freeform 133"/>
              <p:cNvSpPr>
                <a:spLocks/>
              </p:cNvSpPr>
              <p:nvPr/>
            </p:nvSpPr>
            <p:spPr bwMode="auto">
              <a:xfrm>
                <a:off x="5507" y="5640"/>
                <a:ext cx="129" cy="139"/>
              </a:xfrm>
              <a:custGeom>
                <a:avLst/>
                <a:gdLst>
                  <a:gd name="T0" fmla="*/ 81 w 129"/>
                  <a:gd name="T1" fmla="*/ 140 h 277"/>
                  <a:gd name="T2" fmla="*/ 104 w 129"/>
                  <a:gd name="T3" fmla="*/ 6 h 277"/>
                  <a:gd name="T4" fmla="*/ 98 w 129"/>
                  <a:gd name="T5" fmla="*/ 4 h 277"/>
                  <a:gd name="T6" fmla="*/ 93 w 129"/>
                  <a:gd name="T7" fmla="*/ 2 h 277"/>
                  <a:gd name="T8" fmla="*/ 87 w 129"/>
                  <a:gd name="T9" fmla="*/ 0 h 277"/>
                  <a:gd name="T10" fmla="*/ 81 w 129"/>
                  <a:gd name="T11" fmla="*/ 0 h 277"/>
                  <a:gd name="T12" fmla="*/ 64 w 129"/>
                  <a:gd name="T13" fmla="*/ 2 h 277"/>
                  <a:gd name="T14" fmla="*/ 49 w 129"/>
                  <a:gd name="T15" fmla="*/ 12 h 277"/>
                  <a:gd name="T16" fmla="*/ 35 w 129"/>
                  <a:gd name="T17" fmla="*/ 23 h 277"/>
                  <a:gd name="T18" fmla="*/ 24 w 129"/>
                  <a:gd name="T19" fmla="*/ 41 h 277"/>
                  <a:gd name="T20" fmla="*/ 14 w 129"/>
                  <a:gd name="T21" fmla="*/ 62 h 277"/>
                  <a:gd name="T22" fmla="*/ 6 w 129"/>
                  <a:gd name="T23" fmla="*/ 86 h 277"/>
                  <a:gd name="T24" fmla="*/ 1 w 129"/>
                  <a:gd name="T25" fmla="*/ 113 h 277"/>
                  <a:gd name="T26" fmla="*/ 0 w 129"/>
                  <a:gd name="T27" fmla="*/ 140 h 277"/>
                  <a:gd name="T28" fmla="*/ 1 w 129"/>
                  <a:gd name="T29" fmla="*/ 168 h 277"/>
                  <a:gd name="T30" fmla="*/ 6 w 129"/>
                  <a:gd name="T31" fmla="*/ 193 h 277"/>
                  <a:gd name="T32" fmla="*/ 14 w 129"/>
                  <a:gd name="T33" fmla="*/ 217 h 277"/>
                  <a:gd name="T34" fmla="*/ 24 w 129"/>
                  <a:gd name="T35" fmla="*/ 236 h 277"/>
                  <a:gd name="T36" fmla="*/ 35 w 129"/>
                  <a:gd name="T37" fmla="*/ 254 h 277"/>
                  <a:gd name="T38" fmla="*/ 49 w 129"/>
                  <a:gd name="T39" fmla="*/ 265 h 277"/>
                  <a:gd name="T40" fmla="*/ 64 w 129"/>
                  <a:gd name="T41" fmla="*/ 275 h 277"/>
                  <a:gd name="T42" fmla="*/ 81 w 129"/>
                  <a:gd name="T43" fmla="*/ 277 h 277"/>
                  <a:gd name="T44" fmla="*/ 88 w 129"/>
                  <a:gd name="T45" fmla="*/ 277 h 277"/>
                  <a:gd name="T46" fmla="*/ 94 w 129"/>
                  <a:gd name="T47" fmla="*/ 275 h 277"/>
                  <a:gd name="T48" fmla="*/ 101 w 129"/>
                  <a:gd name="T49" fmla="*/ 273 h 277"/>
                  <a:gd name="T50" fmla="*/ 106 w 129"/>
                  <a:gd name="T51" fmla="*/ 269 h 277"/>
                  <a:gd name="T52" fmla="*/ 112 w 129"/>
                  <a:gd name="T53" fmla="*/ 265 h 277"/>
                  <a:gd name="T54" fmla="*/ 118 w 129"/>
                  <a:gd name="T55" fmla="*/ 261 h 277"/>
                  <a:gd name="T56" fmla="*/ 124 w 129"/>
                  <a:gd name="T57" fmla="*/ 256 h 277"/>
                  <a:gd name="T58" fmla="*/ 129 w 129"/>
                  <a:gd name="T59" fmla="*/ 250 h 277"/>
                  <a:gd name="T60" fmla="*/ 81 w 129"/>
                  <a:gd name="T61" fmla="*/ 14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9" h="277">
                    <a:moveTo>
                      <a:pt x="81" y="140"/>
                    </a:moveTo>
                    <a:lnTo>
                      <a:pt x="104" y="6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7" y="0"/>
                    </a:lnTo>
                    <a:lnTo>
                      <a:pt x="81" y="0"/>
                    </a:lnTo>
                    <a:lnTo>
                      <a:pt x="64" y="2"/>
                    </a:lnTo>
                    <a:lnTo>
                      <a:pt x="49" y="12"/>
                    </a:lnTo>
                    <a:lnTo>
                      <a:pt x="35" y="23"/>
                    </a:lnTo>
                    <a:lnTo>
                      <a:pt x="24" y="41"/>
                    </a:lnTo>
                    <a:lnTo>
                      <a:pt x="14" y="62"/>
                    </a:lnTo>
                    <a:lnTo>
                      <a:pt x="6" y="86"/>
                    </a:lnTo>
                    <a:lnTo>
                      <a:pt x="1" y="113"/>
                    </a:lnTo>
                    <a:lnTo>
                      <a:pt x="0" y="140"/>
                    </a:lnTo>
                    <a:lnTo>
                      <a:pt x="1" y="168"/>
                    </a:lnTo>
                    <a:lnTo>
                      <a:pt x="6" y="193"/>
                    </a:lnTo>
                    <a:lnTo>
                      <a:pt x="14" y="217"/>
                    </a:lnTo>
                    <a:lnTo>
                      <a:pt x="24" y="236"/>
                    </a:lnTo>
                    <a:lnTo>
                      <a:pt x="35" y="254"/>
                    </a:lnTo>
                    <a:lnTo>
                      <a:pt x="49" y="265"/>
                    </a:lnTo>
                    <a:lnTo>
                      <a:pt x="64" y="275"/>
                    </a:lnTo>
                    <a:lnTo>
                      <a:pt x="81" y="277"/>
                    </a:lnTo>
                    <a:lnTo>
                      <a:pt x="88" y="277"/>
                    </a:lnTo>
                    <a:lnTo>
                      <a:pt x="94" y="275"/>
                    </a:lnTo>
                    <a:lnTo>
                      <a:pt x="101" y="273"/>
                    </a:lnTo>
                    <a:lnTo>
                      <a:pt x="106" y="269"/>
                    </a:lnTo>
                    <a:lnTo>
                      <a:pt x="112" y="265"/>
                    </a:lnTo>
                    <a:lnTo>
                      <a:pt x="118" y="261"/>
                    </a:lnTo>
                    <a:lnTo>
                      <a:pt x="124" y="256"/>
                    </a:lnTo>
                    <a:lnTo>
                      <a:pt x="129" y="250"/>
                    </a:lnTo>
                    <a:lnTo>
                      <a:pt x="81" y="14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38" name="Freeform 134"/>
              <p:cNvSpPr>
                <a:spLocks/>
              </p:cNvSpPr>
              <p:nvPr/>
            </p:nvSpPr>
            <p:spPr bwMode="auto">
              <a:xfrm>
                <a:off x="5865" y="5430"/>
                <a:ext cx="430" cy="349"/>
              </a:xfrm>
              <a:custGeom>
                <a:avLst/>
                <a:gdLst>
                  <a:gd name="T0" fmla="*/ 156 w 430"/>
                  <a:gd name="T1" fmla="*/ 0 h 696"/>
                  <a:gd name="T2" fmla="*/ 97 w 430"/>
                  <a:gd name="T3" fmla="*/ 173 h 696"/>
                  <a:gd name="T4" fmla="*/ 177 w 430"/>
                  <a:gd name="T5" fmla="*/ 173 h 696"/>
                  <a:gd name="T6" fmla="*/ 0 w 430"/>
                  <a:gd name="T7" fmla="*/ 696 h 696"/>
                  <a:gd name="T8" fmla="*/ 114 w 430"/>
                  <a:gd name="T9" fmla="*/ 696 h 696"/>
                  <a:gd name="T10" fmla="*/ 290 w 430"/>
                  <a:gd name="T11" fmla="*/ 173 h 696"/>
                  <a:gd name="T12" fmla="*/ 372 w 430"/>
                  <a:gd name="T13" fmla="*/ 173 h 696"/>
                  <a:gd name="T14" fmla="*/ 430 w 430"/>
                  <a:gd name="T15" fmla="*/ 0 h 696"/>
                  <a:gd name="T16" fmla="*/ 156 w 430"/>
                  <a:gd name="T17" fmla="*/ 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696">
                    <a:moveTo>
                      <a:pt x="156" y="0"/>
                    </a:moveTo>
                    <a:lnTo>
                      <a:pt x="97" y="173"/>
                    </a:lnTo>
                    <a:lnTo>
                      <a:pt x="177" y="173"/>
                    </a:lnTo>
                    <a:lnTo>
                      <a:pt x="0" y="696"/>
                    </a:lnTo>
                    <a:lnTo>
                      <a:pt x="114" y="696"/>
                    </a:lnTo>
                    <a:lnTo>
                      <a:pt x="290" y="173"/>
                    </a:lnTo>
                    <a:lnTo>
                      <a:pt x="372" y="173"/>
                    </a:lnTo>
                    <a:lnTo>
                      <a:pt x="430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39" name="Freeform 135"/>
              <p:cNvSpPr>
                <a:spLocks/>
              </p:cNvSpPr>
              <p:nvPr/>
            </p:nvSpPr>
            <p:spPr bwMode="auto">
              <a:xfrm>
                <a:off x="6472" y="5430"/>
                <a:ext cx="458" cy="349"/>
              </a:xfrm>
              <a:custGeom>
                <a:avLst/>
                <a:gdLst>
                  <a:gd name="T0" fmla="*/ 458 w 458"/>
                  <a:gd name="T1" fmla="*/ 200 h 696"/>
                  <a:gd name="T2" fmla="*/ 291 w 458"/>
                  <a:gd name="T3" fmla="*/ 696 h 696"/>
                  <a:gd name="T4" fmla="*/ 194 w 458"/>
                  <a:gd name="T5" fmla="*/ 696 h 696"/>
                  <a:gd name="T6" fmla="*/ 371 w 458"/>
                  <a:gd name="T7" fmla="*/ 173 h 696"/>
                  <a:gd name="T8" fmla="*/ 275 w 458"/>
                  <a:gd name="T9" fmla="*/ 173 h 696"/>
                  <a:gd name="T10" fmla="*/ 98 w 458"/>
                  <a:gd name="T11" fmla="*/ 696 h 696"/>
                  <a:gd name="T12" fmla="*/ 0 w 458"/>
                  <a:gd name="T13" fmla="*/ 696 h 696"/>
                  <a:gd name="T14" fmla="*/ 177 w 458"/>
                  <a:gd name="T15" fmla="*/ 173 h 696"/>
                  <a:gd name="T16" fmla="*/ 53 w 458"/>
                  <a:gd name="T17" fmla="*/ 175 h 696"/>
                  <a:gd name="T18" fmla="*/ 95 w 458"/>
                  <a:gd name="T19" fmla="*/ 0 h 696"/>
                  <a:gd name="T20" fmla="*/ 390 w 458"/>
                  <a:gd name="T21" fmla="*/ 0 h 696"/>
                  <a:gd name="T22" fmla="*/ 458 w 458"/>
                  <a:gd name="T23" fmla="*/ 20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8" h="696">
                    <a:moveTo>
                      <a:pt x="458" y="200"/>
                    </a:moveTo>
                    <a:lnTo>
                      <a:pt x="291" y="696"/>
                    </a:lnTo>
                    <a:lnTo>
                      <a:pt x="194" y="696"/>
                    </a:lnTo>
                    <a:lnTo>
                      <a:pt x="371" y="173"/>
                    </a:lnTo>
                    <a:lnTo>
                      <a:pt x="275" y="173"/>
                    </a:lnTo>
                    <a:lnTo>
                      <a:pt x="98" y="696"/>
                    </a:lnTo>
                    <a:lnTo>
                      <a:pt x="0" y="696"/>
                    </a:lnTo>
                    <a:lnTo>
                      <a:pt x="177" y="173"/>
                    </a:lnTo>
                    <a:lnTo>
                      <a:pt x="53" y="175"/>
                    </a:lnTo>
                    <a:lnTo>
                      <a:pt x="95" y="0"/>
                    </a:lnTo>
                    <a:lnTo>
                      <a:pt x="390" y="0"/>
                    </a:lnTo>
                    <a:lnTo>
                      <a:pt x="458" y="20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40" name="Freeform 136"/>
              <p:cNvSpPr>
                <a:spLocks/>
              </p:cNvSpPr>
              <p:nvPr/>
            </p:nvSpPr>
            <p:spPr bwMode="auto">
              <a:xfrm>
                <a:off x="6232" y="5430"/>
                <a:ext cx="378" cy="349"/>
              </a:xfrm>
              <a:custGeom>
                <a:avLst/>
                <a:gdLst>
                  <a:gd name="T0" fmla="*/ 169 w 378"/>
                  <a:gd name="T1" fmla="*/ 616 h 698"/>
                  <a:gd name="T2" fmla="*/ 378 w 378"/>
                  <a:gd name="T3" fmla="*/ 0 h 698"/>
                  <a:gd name="T4" fmla="*/ 281 w 378"/>
                  <a:gd name="T5" fmla="*/ 0 h 698"/>
                  <a:gd name="T6" fmla="*/ 102 w 378"/>
                  <a:gd name="T7" fmla="*/ 524 h 698"/>
                  <a:gd name="T8" fmla="*/ 102 w 378"/>
                  <a:gd name="T9" fmla="*/ 173 h 698"/>
                  <a:gd name="T10" fmla="*/ 0 w 378"/>
                  <a:gd name="T11" fmla="*/ 173 h 698"/>
                  <a:gd name="T12" fmla="*/ 0 w 378"/>
                  <a:gd name="T13" fmla="*/ 696 h 698"/>
                  <a:gd name="T14" fmla="*/ 89 w 378"/>
                  <a:gd name="T15" fmla="*/ 698 h 698"/>
                  <a:gd name="T16" fmla="*/ 169 w 378"/>
                  <a:gd name="T17" fmla="*/ 616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8" h="698">
                    <a:moveTo>
                      <a:pt x="169" y="616"/>
                    </a:moveTo>
                    <a:lnTo>
                      <a:pt x="378" y="0"/>
                    </a:lnTo>
                    <a:lnTo>
                      <a:pt x="281" y="0"/>
                    </a:lnTo>
                    <a:lnTo>
                      <a:pt x="102" y="524"/>
                    </a:lnTo>
                    <a:lnTo>
                      <a:pt x="102" y="173"/>
                    </a:lnTo>
                    <a:lnTo>
                      <a:pt x="0" y="173"/>
                    </a:lnTo>
                    <a:lnTo>
                      <a:pt x="0" y="696"/>
                    </a:lnTo>
                    <a:lnTo>
                      <a:pt x="89" y="698"/>
                    </a:lnTo>
                    <a:lnTo>
                      <a:pt x="169" y="616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41" name="Freeform 137"/>
              <p:cNvSpPr>
                <a:spLocks/>
              </p:cNvSpPr>
              <p:nvPr/>
            </p:nvSpPr>
            <p:spPr bwMode="auto">
              <a:xfrm>
                <a:off x="6245" y="5678"/>
                <a:ext cx="170" cy="101"/>
              </a:xfrm>
              <a:custGeom>
                <a:avLst/>
                <a:gdLst>
                  <a:gd name="T0" fmla="*/ 80 w 170"/>
                  <a:gd name="T1" fmla="*/ 49 h 203"/>
                  <a:gd name="T2" fmla="*/ 164 w 170"/>
                  <a:gd name="T3" fmla="*/ 0 h 203"/>
                  <a:gd name="T4" fmla="*/ 167 w 170"/>
                  <a:gd name="T5" fmla="*/ 12 h 203"/>
                  <a:gd name="T6" fmla="*/ 169 w 170"/>
                  <a:gd name="T7" fmla="*/ 23 h 203"/>
                  <a:gd name="T8" fmla="*/ 170 w 170"/>
                  <a:gd name="T9" fmla="*/ 35 h 203"/>
                  <a:gd name="T10" fmla="*/ 170 w 170"/>
                  <a:gd name="T11" fmla="*/ 49 h 203"/>
                  <a:gd name="T12" fmla="*/ 168 w 170"/>
                  <a:gd name="T13" fmla="*/ 80 h 203"/>
                  <a:gd name="T14" fmla="*/ 163 w 170"/>
                  <a:gd name="T15" fmla="*/ 107 h 203"/>
                  <a:gd name="T16" fmla="*/ 155 w 170"/>
                  <a:gd name="T17" fmla="*/ 135 h 203"/>
                  <a:gd name="T18" fmla="*/ 144 w 170"/>
                  <a:gd name="T19" fmla="*/ 158 h 203"/>
                  <a:gd name="T20" fmla="*/ 130 w 170"/>
                  <a:gd name="T21" fmla="*/ 176 h 203"/>
                  <a:gd name="T22" fmla="*/ 115 w 170"/>
                  <a:gd name="T23" fmla="*/ 191 h 203"/>
                  <a:gd name="T24" fmla="*/ 98 w 170"/>
                  <a:gd name="T25" fmla="*/ 199 h 203"/>
                  <a:gd name="T26" fmla="*/ 80 w 170"/>
                  <a:gd name="T27" fmla="*/ 203 h 203"/>
                  <a:gd name="T28" fmla="*/ 67 w 170"/>
                  <a:gd name="T29" fmla="*/ 201 h 203"/>
                  <a:gd name="T30" fmla="*/ 56 w 170"/>
                  <a:gd name="T31" fmla="*/ 197 h 203"/>
                  <a:gd name="T32" fmla="*/ 44 w 170"/>
                  <a:gd name="T33" fmla="*/ 189 h 203"/>
                  <a:gd name="T34" fmla="*/ 33 w 170"/>
                  <a:gd name="T35" fmla="*/ 180 h 203"/>
                  <a:gd name="T36" fmla="*/ 23 w 170"/>
                  <a:gd name="T37" fmla="*/ 168 h 203"/>
                  <a:gd name="T38" fmla="*/ 13 w 170"/>
                  <a:gd name="T39" fmla="*/ 154 h 203"/>
                  <a:gd name="T40" fmla="*/ 6 w 170"/>
                  <a:gd name="T41" fmla="*/ 137 h 203"/>
                  <a:gd name="T42" fmla="*/ 0 w 170"/>
                  <a:gd name="T43" fmla="*/ 119 h 203"/>
                  <a:gd name="T44" fmla="*/ 80 w 170"/>
                  <a:gd name="T45" fmla="*/ 49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0" h="203">
                    <a:moveTo>
                      <a:pt x="80" y="49"/>
                    </a:moveTo>
                    <a:lnTo>
                      <a:pt x="164" y="0"/>
                    </a:lnTo>
                    <a:lnTo>
                      <a:pt x="167" y="12"/>
                    </a:lnTo>
                    <a:lnTo>
                      <a:pt x="169" y="23"/>
                    </a:lnTo>
                    <a:lnTo>
                      <a:pt x="170" y="35"/>
                    </a:lnTo>
                    <a:lnTo>
                      <a:pt x="170" y="49"/>
                    </a:lnTo>
                    <a:lnTo>
                      <a:pt x="168" y="80"/>
                    </a:lnTo>
                    <a:lnTo>
                      <a:pt x="163" y="107"/>
                    </a:lnTo>
                    <a:lnTo>
                      <a:pt x="155" y="135"/>
                    </a:lnTo>
                    <a:lnTo>
                      <a:pt x="144" y="158"/>
                    </a:lnTo>
                    <a:lnTo>
                      <a:pt x="130" y="176"/>
                    </a:lnTo>
                    <a:lnTo>
                      <a:pt x="115" y="191"/>
                    </a:lnTo>
                    <a:lnTo>
                      <a:pt x="98" y="199"/>
                    </a:lnTo>
                    <a:lnTo>
                      <a:pt x="80" y="203"/>
                    </a:lnTo>
                    <a:lnTo>
                      <a:pt x="67" y="201"/>
                    </a:lnTo>
                    <a:lnTo>
                      <a:pt x="56" y="197"/>
                    </a:lnTo>
                    <a:lnTo>
                      <a:pt x="44" y="189"/>
                    </a:lnTo>
                    <a:lnTo>
                      <a:pt x="33" y="180"/>
                    </a:lnTo>
                    <a:lnTo>
                      <a:pt x="23" y="168"/>
                    </a:lnTo>
                    <a:lnTo>
                      <a:pt x="13" y="154"/>
                    </a:lnTo>
                    <a:lnTo>
                      <a:pt x="6" y="137"/>
                    </a:lnTo>
                    <a:lnTo>
                      <a:pt x="0" y="119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42" name="Freeform 138"/>
              <p:cNvSpPr>
                <a:spLocks/>
              </p:cNvSpPr>
              <p:nvPr/>
            </p:nvSpPr>
            <p:spPr bwMode="auto">
              <a:xfrm>
                <a:off x="6834" y="5430"/>
                <a:ext cx="107" cy="108"/>
              </a:xfrm>
              <a:custGeom>
                <a:avLst/>
                <a:gdLst>
                  <a:gd name="T0" fmla="*/ 29 w 107"/>
                  <a:gd name="T1" fmla="*/ 134 h 214"/>
                  <a:gd name="T2" fmla="*/ 0 w 107"/>
                  <a:gd name="T3" fmla="*/ 7 h 214"/>
                  <a:gd name="T4" fmla="*/ 7 w 107"/>
                  <a:gd name="T5" fmla="*/ 5 h 214"/>
                  <a:gd name="T6" fmla="*/ 14 w 107"/>
                  <a:gd name="T7" fmla="*/ 2 h 214"/>
                  <a:gd name="T8" fmla="*/ 21 w 107"/>
                  <a:gd name="T9" fmla="*/ 0 h 214"/>
                  <a:gd name="T10" fmla="*/ 29 w 107"/>
                  <a:gd name="T11" fmla="*/ 0 h 214"/>
                  <a:gd name="T12" fmla="*/ 45 w 107"/>
                  <a:gd name="T13" fmla="*/ 2 h 214"/>
                  <a:gd name="T14" fmla="*/ 59 w 107"/>
                  <a:gd name="T15" fmla="*/ 9 h 214"/>
                  <a:gd name="T16" fmla="*/ 72 w 107"/>
                  <a:gd name="T17" fmla="*/ 23 h 214"/>
                  <a:gd name="T18" fmla="*/ 84 w 107"/>
                  <a:gd name="T19" fmla="*/ 39 h 214"/>
                  <a:gd name="T20" fmla="*/ 93 w 107"/>
                  <a:gd name="T21" fmla="*/ 58 h 214"/>
                  <a:gd name="T22" fmla="*/ 101 w 107"/>
                  <a:gd name="T23" fmla="*/ 81 h 214"/>
                  <a:gd name="T24" fmla="*/ 106 w 107"/>
                  <a:gd name="T25" fmla="*/ 107 h 214"/>
                  <a:gd name="T26" fmla="*/ 107 w 107"/>
                  <a:gd name="T27" fmla="*/ 134 h 214"/>
                  <a:gd name="T28" fmla="*/ 107 w 107"/>
                  <a:gd name="T29" fmla="*/ 146 h 214"/>
                  <a:gd name="T30" fmla="*/ 106 w 107"/>
                  <a:gd name="T31" fmla="*/ 156 h 214"/>
                  <a:gd name="T32" fmla="*/ 104 w 107"/>
                  <a:gd name="T33" fmla="*/ 165 h 214"/>
                  <a:gd name="T34" fmla="*/ 103 w 107"/>
                  <a:gd name="T35" fmla="*/ 177 h 214"/>
                  <a:gd name="T36" fmla="*/ 101 w 107"/>
                  <a:gd name="T37" fmla="*/ 187 h 214"/>
                  <a:gd name="T38" fmla="*/ 99 w 107"/>
                  <a:gd name="T39" fmla="*/ 197 h 214"/>
                  <a:gd name="T40" fmla="*/ 95 w 107"/>
                  <a:gd name="T41" fmla="*/ 204 h 214"/>
                  <a:gd name="T42" fmla="*/ 92 w 107"/>
                  <a:gd name="T43" fmla="*/ 214 h 214"/>
                  <a:gd name="T44" fmla="*/ 29 w 107"/>
                  <a:gd name="T45" fmla="*/ 13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7" h="214">
                    <a:moveTo>
                      <a:pt x="29" y="134"/>
                    </a:moveTo>
                    <a:lnTo>
                      <a:pt x="0" y="7"/>
                    </a:lnTo>
                    <a:lnTo>
                      <a:pt x="7" y="5"/>
                    </a:lnTo>
                    <a:lnTo>
                      <a:pt x="14" y="2"/>
                    </a:lnTo>
                    <a:lnTo>
                      <a:pt x="21" y="0"/>
                    </a:lnTo>
                    <a:lnTo>
                      <a:pt x="29" y="0"/>
                    </a:lnTo>
                    <a:lnTo>
                      <a:pt x="45" y="2"/>
                    </a:lnTo>
                    <a:lnTo>
                      <a:pt x="59" y="9"/>
                    </a:lnTo>
                    <a:lnTo>
                      <a:pt x="72" y="23"/>
                    </a:lnTo>
                    <a:lnTo>
                      <a:pt x="84" y="39"/>
                    </a:lnTo>
                    <a:lnTo>
                      <a:pt x="93" y="58"/>
                    </a:lnTo>
                    <a:lnTo>
                      <a:pt x="101" y="81"/>
                    </a:lnTo>
                    <a:lnTo>
                      <a:pt x="106" y="107"/>
                    </a:lnTo>
                    <a:lnTo>
                      <a:pt x="107" y="134"/>
                    </a:lnTo>
                    <a:lnTo>
                      <a:pt x="107" y="146"/>
                    </a:lnTo>
                    <a:lnTo>
                      <a:pt x="106" y="156"/>
                    </a:lnTo>
                    <a:lnTo>
                      <a:pt x="104" y="165"/>
                    </a:lnTo>
                    <a:lnTo>
                      <a:pt x="103" y="177"/>
                    </a:lnTo>
                    <a:lnTo>
                      <a:pt x="101" y="187"/>
                    </a:lnTo>
                    <a:lnTo>
                      <a:pt x="99" y="197"/>
                    </a:lnTo>
                    <a:lnTo>
                      <a:pt x="95" y="204"/>
                    </a:lnTo>
                    <a:lnTo>
                      <a:pt x="92" y="214"/>
                    </a:lnTo>
                    <a:lnTo>
                      <a:pt x="29" y="13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</p:grpSp>
        <p:sp>
          <p:nvSpPr>
            <p:cNvPr id="7" name="Text Box 139"/>
            <p:cNvSpPr txBox="1">
              <a:spLocks noChangeArrowheads="1"/>
            </p:cNvSpPr>
            <p:nvPr/>
          </p:nvSpPr>
          <p:spPr bwMode="auto">
            <a:xfrm>
              <a:off x="5301" y="6124"/>
              <a:ext cx="27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</p:grpSp>
      <p:sp>
        <p:nvSpPr>
          <p:cNvPr id="143" name="Rectángulo redondeado 142"/>
          <p:cNvSpPr/>
          <p:nvPr/>
        </p:nvSpPr>
        <p:spPr>
          <a:xfrm>
            <a:off x="-9236" y="6740093"/>
            <a:ext cx="9153236" cy="11790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58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240" y="2102051"/>
            <a:ext cx="5649457" cy="1118545"/>
          </a:xfrm>
        </p:spPr>
        <p:txBody>
          <a:bodyPr>
            <a:noAutofit/>
          </a:bodyPr>
          <a:lstStyle/>
          <a:p>
            <a:r>
              <a:rPr lang="es-MX" sz="1800" b="1" dirty="0" smtClean="0"/>
              <a:t>Lic. Gabriela Lozano Cano</a:t>
            </a:r>
            <a:br>
              <a:rPr lang="es-MX" sz="1800" b="1" dirty="0" smtClean="0"/>
            </a:br>
            <a:r>
              <a:rPr lang="es-MX" sz="1800" b="1" dirty="0" smtClean="0"/>
              <a:t>Seguimiento de Egresados y Bolsa de Trabajo UTVM</a:t>
            </a:r>
            <a:br>
              <a:rPr lang="es-MX" sz="1800" b="1" dirty="0" smtClean="0"/>
            </a:br>
            <a:r>
              <a:rPr lang="es-MX" sz="1800" b="1" dirty="0" smtClean="0"/>
              <a:t>Edificio “c”  Tel: 759 72 32790 al 93 ext. 60</a:t>
            </a:r>
            <a:br>
              <a:rPr lang="es-MX" sz="1800" b="1" dirty="0" smtClean="0"/>
            </a:br>
            <a:r>
              <a:rPr lang="es-MX" sz="1800" b="1" dirty="0" smtClean="0"/>
              <a:t>Correo: glozano@utvm.edu.mx</a:t>
            </a:r>
            <a:endParaRPr lang="es-MX" sz="1800" b="1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572284" y="613972"/>
            <a:ext cx="2259157" cy="1449820"/>
            <a:chOff x="5301" y="5044"/>
            <a:chExt cx="2700" cy="1440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5481" y="5044"/>
              <a:ext cx="2304" cy="1152"/>
              <a:chOff x="5481" y="5044"/>
              <a:chExt cx="2304" cy="1152"/>
            </a:xfrm>
          </p:grpSpPr>
          <p:sp>
            <p:nvSpPr>
              <p:cNvPr id="9" name="Rectangle 4"/>
              <p:cNvSpPr>
                <a:spLocks noChangeArrowheads="1"/>
              </p:cNvSpPr>
              <p:nvPr/>
            </p:nvSpPr>
            <p:spPr bwMode="auto">
              <a:xfrm>
                <a:off x="5481" y="5044"/>
                <a:ext cx="2304" cy="1152"/>
              </a:xfrm>
              <a:prstGeom prst="rect">
                <a:avLst/>
              </a:prstGeom>
              <a:noFill/>
              <a:ln w="1">
                <a:solidFill>
                  <a:srgbClr val="FFFFFF"/>
                </a:solidFill>
                <a:prstDash val="lg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5515" y="5989"/>
                <a:ext cx="122" cy="104"/>
              </a:xfrm>
              <a:custGeom>
                <a:avLst/>
                <a:gdLst>
                  <a:gd name="T0" fmla="*/ 85 w 122"/>
                  <a:gd name="T1" fmla="*/ 203 h 207"/>
                  <a:gd name="T2" fmla="*/ 58 w 122"/>
                  <a:gd name="T3" fmla="*/ 182 h 207"/>
                  <a:gd name="T4" fmla="*/ 50 w 122"/>
                  <a:gd name="T5" fmla="*/ 196 h 207"/>
                  <a:gd name="T6" fmla="*/ 43 w 122"/>
                  <a:gd name="T7" fmla="*/ 203 h 207"/>
                  <a:gd name="T8" fmla="*/ 34 w 122"/>
                  <a:gd name="T9" fmla="*/ 205 h 207"/>
                  <a:gd name="T10" fmla="*/ 26 w 122"/>
                  <a:gd name="T11" fmla="*/ 207 h 207"/>
                  <a:gd name="T12" fmla="*/ 11 w 122"/>
                  <a:gd name="T13" fmla="*/ 201 h 207"/>
                  <a:gd name="T14" fmla="*/ 1 w 122"/>
                  <a:gd name="T15" fmla="*/ 186 h 207"/>
                  <a:gd name="T16" fmla="*/ 0 w 122"/>
                  <a:gd name="T17" fmla="*/ 160 h 207"/>
                  <a:gd name="T18" fmla="*/ 3 w 122"/>
                  <a:gd name="T19" fmla="*/ 129 h 207"/>
                  <a:gd name="T20" fmla="*/ 6 w 122"/>
                  <a:gd name="T21" fmla="*/ 112 h 207"/>
                  <a:gd name="T22" fmla="*/ 11 w 122"/>
                  <a:gd name="T23" fmla="*/ 96 h 207"/>
                  <a:gd name="T24" fmla="*/ 16 w 122"/>
                  <a:gd name="T25" fmla="*/ 82 h 207"/>
                  <a:gd name="T26" fmla="*/ 22 w 122"/>
                  <a:gd name="T27" fmla="*/ 71 h 207"/>
                  <a:gd name="T28" fmla="*/ 37 w 122"/>
                  <a:gd name="T29" fmla="*/ 57 h 207"/>
                  <a:gd name="T30" fmla="*/ 53 w 122"/>
                  <a:gd name="T31" fmla="*/ 51 h 207"/>
                  <a:gd name="T32" fmla="*/ 60 w 122"/>
                  <a:gd name="T33" fmla="*/ 53 h 207"/>
                  <a:gd name="T34" fmla="*/ 66 w 122"/>
                  <a:gd name="T35" fmla="*/ 57 h 207"/>
                  <a:gd name="T36" fmla="*/ 71 w 122"/>
                  <a:gd name="T37" fmla="*/ 63 h 207"/>
                  <a:gd name="T38" fmla="*/ 76 w 122"/>
                  <a:gd name="T39" fmla="*/ 69 h 207"/>
                  <a:gd name="T40" fmla="*/ 122 w 122"/>
                  <a:gd name="T41" fmla="*/ 0 h 207"/>
                  <a:gd name="T42" fmla="*/ 67 w 122"/>
                  <a:gd name="T43" fmla="*/ 121 h 207"/>
                  <a:gd name="T44" fmla="*/ 67 w 122"/>
                  <a:gd name="T45" fmla="*/ 108 h 207"/>
                  <a:gd name="T46" fmla="*/ 64 w 122"/>
                  <a:gd name="T47" fmla="*/ 100 h 207"/>
                  <a:gd name="T48" fmla="*/ 59 w 122"/>
                  <a:gd name="T49" fmla="*/ 94 h 207"/>
                  <a:gd name="T50" fmla="*/ 53 w 122"/>
                  <a:gd name="T51" fmla="*/ 94 h 207"/>
                  <a:gd name="T52" fmla="*/ 47 w 122"/>
                  <a:gd name="T53" fmla="*/ 98 h 207"/>
                  <a:gd name="T54" fmla="*/ 43 w 122"/>
                  <a:gd name="T55" fmla="*/ 106 h 207"/>
                  <a:gd name="T56" fmla="*/ 38 w 122"/>
                  <a:gd name="T57" fmla="*/ 121 h 207"/>
                  <a:gd name="T58" fmla="*/ 35 w 122"/>
                  <a:gd name="T59" fmla="*/ 139 h 207"/>
                  <a:gd name="T60" fmla="*/ 34 w 122"/>
                  <a:gd name="T61" fmla="*/ 153 h 207"/>
                  <a:gd name="T62" fmla="*/ 36 w 122"/>
                  <a:gd name="T63" fmla="*/ 160 h 207"/>
                  <a:gd name="T64" fmla="*/ 40 w 122"/>
                  <a:gd name="T65" fmla="*/ 166 h 207"/>
                  <a:gd name="T66" fmla="*/ 46 w 122"/>
                  <a:gd name="T67" fmla="*/ 166 h 207"/>
                  <a:gd name="T68" fmla="*/ 53 w 122"/>
                  <a:gd name="T69" fmla="*/ 160 h 207"/>
                  <a:gd name="T70" fmla="*/ 58 w 122"/>
                  <a:gd name="T71" fmla="*/ 153 h 207"/>
                  <a:gd name="T72" fmla="*/ 63 w 122"/>
                  <a:gd name="T73" fmla="*/ 13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2" h="207">
                    <a:moveTo>
                      <a:pt x="122" y="0"/>
                    </a:moveTo>
                    <a:lnTo>
                      <a:pt x="85" y="203"/>
                    </a:lnTo>
                    <a:lnTo>
                      <a:pt x="54" y="203"/>
                    </a:lnTo>
                    <a:lnTo>
                      <a:pt x="58" y="182"/>
                    </a:lnTo>
                    <a:lnTo>
                      <a:pt x="53" y="190"/>
                    </a:lnTo>
                    <a:lnTo>
                      <a:pt x="50" y="196"/>
                    </a:lnTo>
                    <a:lnTo>
                      <a:pt x="46" y="199"/>
                    </a:lnTo>
                    <a:lnTo>
                      <a:pt x="43" y="203"/>
                    </a:lnTo>
                    <a:lnTo>
                      <a:pt x="38" y="205"/>
                    </a:lnTo>
                    <a:lnTo>
                      <a:pt x="34" y="205"/>
                    </a:lnTo>
                    <a:lnTo>
                      <a:pt x="29" y="207"/>
                    </a:lnTo>
                    <a:lnTo>
                      <a:pt x="26" y="207"/>
                    </a:lnTo>
                    <a:lnTo>
                      <a:pt x="18" y="205"/>
                    </a:lnTo>
                    <a:lnTo>
                      <a:pt x="11" y="201"/>
                    </a:lnTo>
                    <a:lnTo>
                      <a:pt x="5" y="196"/>
                    </a:lnTo>
                    <a:lnTo>
                      <a:pt x="1" y="186"/>
                    </a:lnTo>
                    <a:lnTo>
                      <a:pt x="0" y="174"/>
                    </a:lnTo>
                    <a:lnTo>
                      <a:pt x="0" y="160"/>
                    </a:lnTo>
                    <a:lnTo>
                      <a:pt x="0" y="145"/>
                    </a:lnTo>
                    <a:lnTo>
                      <a:pt x="3" y="129"/>
                    </a:lnTo>
                    <a:lnTo>
                      <a:pt x="5" y="121"/>
                    </a:lnTo>
                    <a:lnTo>
                      <a:pt x="6" y="112"/>
                    </a:lnTo>
                    <a:lnTo>
                      <a:pt x="8" y="104"/>
                    </a:lnTo>
                    <a:lnTo>
                      <a:pt x="11" y="96"/>
                    </a:lnTo>
                    <a:lnTo>
                      <a:pt x="14" y="88"/>
                    </a:lnTo>
                    <a:lnTo>
                      <a:pt x="16" y="82"/>
                    </a:lnTo>
                    <a:lnTo>
                      <a:pt x="19" y="76"/>
                    </a:lnTo>
                    <a:lnTo>
                      <a:pt x="22" y="71"/>
                    </a:lnTo>
                    <a:lnTo>
                      <a:pt x="29" y="63"/>
                    </a:lnTo>
                    <a:lnTo>
                      <a:pt x="37" y="57"/>
                    </a:lnTo>
                    <a:lnTo>
                      <a:pt x="45" y="53"/>
                    </a:lnTo>
                    <a:lnTo>
                      <a:pt x="53" y="51"/>
                    </a:lnTo>
                    <a:lnTo>
                      <a:pt x="56" y="51"/>
                    </a:lnTo>
                    <a:lnTo>
                      <a:pt x="60" y="53"/>
                    </a:lnTo>
                    <a:lnTo>
                      <a:pt x="63" y="55"/>
                    </a:lnTo>
                    <a:lnTo>
                      <a:pt x="66" y="57"/>
                    </a:lnTo>
                    <a:lnTo>
                      <a:pt x="68" y="59"/>
                    </a:lnTo>
                    <a:lnTo>
                      <a:pt x="71" y="63"/>
                    </a:lnTo>
                    <a:lnTo>
                      <a:pt x="74" y="65"/>
                    </a:lnTo>
                    <a:lnTo>
                      <a:pt x="76" y="69"/>
                    </a:lnTo>
                    <a:lnTo>
                      <a:pt x="88" y="0"/>
                    </a:lnTo>
                    <a:lnTo>
                      <a:pt x="122" y="0"/>
                    </a:lnTo>
                    <a:close/>
                    <a:moveTo>
                      <a:pt x="66" y="129"/>
                    </a:moveTo>
                    <a:lnTo>
                      <a:pt x="67" y="121"/>
                    </a:lnTo>
                    <a:lnTo>
                      <a:pt x="67" y="114"/>
                    </a:lnTo>
                    <a:lnTo>
                      <a:pt x="67" y="108"/>
                    </a:lnTo>
                    <a:lnTo>
                      <a:pt x="66" y="104"/>
                    </a:lnTo>
                    <a:lnTo>
                      <a:pt x="64" y="100"/>
                    </a:lnTo>
                    <a:lnTo>
                      <a:pt x="62" y="96"/>
                    </a:lnTo>
                    <a:lnTo>
                      <a:pt x="59" y="94"/>
                    </a:lnTo>
                    <a:lnTo>
                      <a:pt x="55" y="94"/>
                    </a:lnTo>
                    <a:lnTo>
                      <a:pt x="53" y="94"/>
                    </a:lnTo>
                    <a:lnTo>
                      <a:pt x="50" y="96"/>
                    </a:lnTo>
                    <a:lnTo>
                      <a:pt x="47" y="98"/>
                    </a:lnTo>
                    <a:lnTo>
                      <a:pt x="45" y="102"/>
                    </a:lnTo>
                    <a:lnTo>
                      <a:pt x="43" y="106"/>
                    </a:lnTo>
                    <a:lnTo>
                      <a:pt x="40" y="112"/>
                    </a:lnTo>
                    <a:lnTo>
                      <a:pt x="38" y="121"/>
                    </a:lnTo>
                    <a:lnTo>
                      <a:pt x="36" y="129"/>
                    </a:lnTo>
                    <a:lnTo>
                      <a:pt x="35" y="139"/>
                    </a:lnTo>
                    <a:lnTo>
                      <a:pt x="34" y="147"/>
                    </a:lnTo>
                    <a:lnTo>
                      <a:pt x="34" y="153"/>
                    </a:lnTo>
                    <a:lnTo>
                      <a:pt x="35" y="158"/>
                    </a:lnTo>
                    <a:lnTo>
                      <a:pt x="36" y="160"/>
                    </a:lnTo>
                    <a:lnTo>
                      <a:pt x="38" y="164"/>
                    </a:lnTo>
                    <a:lnTo>
                      <a:pt x="40" y="166"/>
                    </a:lnTo>
                    <a:lnTo>
                      <a:pt x="43" y="166"/>
                    </a:lnTo>
                    <a:lnTo>
                      <a:pt x="46" y="166"/>
                    </a:lnTo>
                    <a:lnTo>
                      <a:pt x="50" y="164"/>
                    </a:lnTo>
                    <a:lnTo>
                      <a:pt x="53" y="160"/>
                    </a:lnTo>
                    <a:lnTo>
                      <a:pt x="55" y="158"/>
                    </a:lnTo>
                    <a:lnTo>
                      <a:pt x="58" y="153"/>
                    </a:lnTo>
                    <a:lnTo>
                      <a:pt x="61" y="147"/>
                    </a:lnTo>
                    <a:lnTo>
                      <a:pt x="63" y="139"/>
                    </a:lnTo>
                    <a:lnTo>
                      <a:pt x="66" y="129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1" name="Freeform 6"/>
              <p:cNvSpPr>
                <a:spLocks noEditPoints="1"/>
              </p:cNvSpPr>
              <p:nvPr/>
            </p:nvSpPr>
            <p:spPr bwMode="auto">
              <a:xfrm>
                <a:off x="5628" y="6015"/>
                <a:ext cx="105" cy="78"/>
              </a:xfrm>
              <a:custGeom>
                <a:avLst/>
                <a:gdLst>
                  <a:gd name="T0" fmla="*/ 33 w 105"/>
                  <a:gd name="T1" fmla="*/ 92 h 156"/>
                  <a:gd name="T2" fmla="*/ 32 w 105"/>
                  <a:gd name="T3" fmla="*/ 105 h 156"/>
                  <a:gd name="T4" fmla="*/ 33 w 105"/>
                  <a:gd name="T5" fmla="*/ 115 h 156"/>
                  <a:gd name="T6" fmla="*/ 37 w 105"/>
                  <a:gd name="T7" fmla="*/ 121 h 156"/>
                  <a:gd name="T8" fmla="*/ 44 w 105"/>
                  <a:gd name="T9" fmla="*/ 123 h 156"/>
                  <a:gd name="T10" fmla="*/ 49 w 105"/>
                  <a:gd name="T11" fmla="*/ 121 h 156"/>
                  <a:gd name="T12" fmla="*/ 54 w 105"/>
                  <a:gd name="T13" fmla="*/ 119 h 156"/>
                  <a:gd name="T14" fmla="*/ 58 w 105"/>
                  <a:gd name="T15" fmla="*/ 115 h 156"/>
                  <a:gd name="T16" fmla="*/ 63 w 105"/>
                  <a:gd name="T17" fmla="*/ 109 h 156"/>
                  <a:gd name="T18" fmla="*/ 89 w 105"/>
                  <a:gd name="T19" fmla="*/ 125 h 156"/>
                  <a:gd name="T20" fmla="*/ 76 w 105"/>
                  <a:gd name="T21" fmla="*/ 141 h 156"/>
                  <a:gd name="T22" fmla="*/ 64 w 105"/>
                  <a:gd name="T23" fmla="*/ 150 h 156"/>
                  <a:gd name="T24" fmla="*/ 48 w 105"/>
                  <a:gd name="T25" fmla="*/ 156 h 156"/>
                  <a:gd name="T26" fmla="*/ 29 w 105"/>
                  <a:gd name="T27" fmla="*/ 156 h 156"/>
                  <a:gd name="T28" fmla="*/ 16 w 105"/>
                  <a:gd name="T29" fmla="*/ 152 h 156"/>
                  <a:gd name="T30" fmla="*/ 8 w 105"/>
                  <a:gd name="T31" fmla="*/ 145 h 156"/>
                  <a:gd name="T32" fmla="*/ 2 w 105"/>
                  <a:gd name="T33" fmla="*/ 131 h 156"/>
                  <a:gd name="T34" fmla="*/ 0 w 105"/>
                  <a:gd name="T35" fmla="*/ 113 h 156"/>
                  <a:gd name="T36" fmla="*/ 0 w 105"/>
                  <a:gd name="T37" fmla="*/ 92 h 156"/>
                  <a:gd name="T38" fmla="*/ 5 w 105"/>
                  <a:gd name="T39" fmla="*/ 61 h 156"/>
                  <a:gd name="T40" fmla="*/ 17 w 105"/>
                  <a:gd name="T41" fmla="*/ 33 h 156"/>
                  <a:gd name="T42" fmla="*/ 29 w 105"/>
                  <a:gd name="T43" fmla="*/ 18 h 156"/>
                  <a:gd name="T44" fmla="*/ 37 w 105"/>
                  <a:gd name="T45" fmla="*/ 10 h 156"/>
                  <a:gd name="T46" fmla="*/ 48 w 105"/>
                  <a:gd name="T47" fmla="*/ 4 h 156"/>
                  <a:gd name="T48" fmla="*/ 59 w 105"/>
                  <a:gd name="T49" fmla="*/ 0 h 156"/>
                  <a:gd name="T50" fmla="*/ 73 w 105"/>
                  <a:gd name="T51" fmla="*/ 0 h 156"/>
                  <a:gd name="T52" fmla="*/ 88 w 105"/>
                  <a:gd name="T53" fmla="*/ 6 h 156"/>
                  <a:gd name="T54" fmla="*/ 97 w 105"/>
                  <a:gd name="T55" fmla="*/ 16 h 156"/>
                  <a:gd name="T56" fmla="*/ 103 w 105"/>
                  <a:gd name="T57" fmla="*/ 31 h 156"/>
                  <a:gd name="T58" fmla="*/ 105 w 105"/>
                  <a:gd name="T59" fmla="*/ 49 h 156"/>
                  <a:gd name="T60" fmla="*/ 104 w 105"/>
                  <a:gd name="T61" fmla="*/ 74 h 156"/>
                  <a:gd name="T62" fmla="*/ 100 w 105"/>
                  <a:gd name="T63" fmla="*/ 92 h 156"/>
                  <a:gd name="T64" fmla="*/ 72 w 105"/>
                  <a:gd name="T65" fmla="*/ 57 h 156"/>
                  <a:gd name="T66" fmla="*/ 71 w 105"/>
                  <a:gd name="T67" fmla="*/ 45 h 156"/>
                  <a:gd name="T68" fmla="*/ 67 w 105"/>
                  <a:gd name="T69" fmla="*/ 39 h 156"/>
                  <a:gd name="T70" fmla="*/ 63 w 105"/>
                  <a:gd name="T71" fmla="*/ 33 h 156"/>
                  <a:gd name="T72" fmla="*/ 56 w 105"/>
                  <a:gd name="T73" fmla="*/ 35 h 156"/>
                  <a:gd name="T74" fmla="*/ 49 w 105"/>
                  <a:gd name="T75" fmla="*/ 41 h 156"/>
                  <a:gd name="T76" fmla="*/ 43 w 105"/>
                  <a:gd name="T77" fmla="*/ 49 h 156"/>
                  <a:gd name="T78" fmla="*/ 38 w 105"/>
                  <a:gd name="T79" fmla="*/ 59 h 156"/>
                  <a:gd name="T80" fmla="*/ 72 w 105"/>
                  <a:gd name="T81" fmla="*/ 6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156">
                    <a:moveTo>
                      <a:pt x="100" y="92"/>
                    </a:moveTo>
                    <a:lnTo>
                      <a:pt x="33" y="92"/>
                    </a:lnTo>
                    <a:lnTo>
                      <a:pt x="32" y="100"/>
                    </a:lnTo>
                    <a:lnTo>
                      <a:pt x="32" y="105"/>
                    </a:lnTo>
                    <a:lnTo>
                      <a:pt x="32" y="111"/>
                    </a:lnTo>
                    <a:lnTo>
                      <a:pt x="33" y="115"/>
                    </a:lnTo>
                    <a:lnTo>
                      <a:pt x="34" y="117"/>
                    </a:lnTo>
                    <a:lnTo>
                      <a:pt x="37" y="121"/>
                    </a:lnTo>
                    <a:lnTo>
                      <a:pt x="40" y="123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49" y="121"/>
                    </a:lnTo>
                    <a:lnTo>
                      <a:pt x="52" y="121"/>
                    </a:lnTo>
                    <a:lnTo>
                      <a:pt x="54" y="119"/>
                    </a:lnTo>
                    <a:lnTo>
                      <a:pt x="56" y="117"/>
                    </a:lnTo>
                    <a:lnTo>
                      <a:pt x="58" y="115"/>
                    </a:lnTo>
                    <a:lnTo>
                      <a:pt x="60" y="111"/>
                    </a:lnTo>
                    <a:lnTo>
                      <a:pt x="63" y="109"/>
                    </a:lnTo>
                    <a:lnTo>
                      <a:pt x="95" y="115"/>
                    </a:lnTo>
                    <a:lnTo>
                      <a:pt x="89" y="125"/>
                    </a:lnTo>
                    <a:lnTo>
                      <a:pt x="83" y="133"/>
                    </a:lnTo>
                    <a:lnTo>
                      <a:pt x="76" y="141"/>
                    </a:lnTo>
                    <a:lnTo>
                      <a:pt x="71" y="146"/>
                    </a:lnTo>
                    <a:lnTo>
                      <a:pt x="64" y="150"/>
                    </a:lnTo>
                    <a:lnTo>
                      <a:pt x="56" y="154"/>
                    </a:lnTo>
                    <a:lnTo>
                      <a:pt x="48" y="156"/>
                    </a:lnTo>
                    <a:lnTo>
                      <a:pt x="37" y="156"/>
                    </a:lnTo>
                    <a:lnTo>
                      <a:pt x="29" y="156"/>
                    </a:lnTo>
                    <a:lnTo>
                      <a:pt x="22" y="154"/>
                    </a:lnTo>
                    <a:lnTo>
                      <a:pt x="16" y="152"/>
                    </a:lnTo>
                    <a:lnTo>
                      <a:pt x="11" y="150"/>
                    </a:lnTo>
                    <a:lnTo>
                      <a:pt x="8" y="145"/>
                    </a:lnTo>
                    <a:lnTo>
                      <a:pt x="4" y="139"/>
                    </a:lnTo>
                    <a:lnTo>
                      <a:pt x="2" y="13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4"/>
                    </a:lnTo>
                    <a:lnTo>
                      <a:pt x="0" y="92"/>
                    </a:lnTo>
                    <a:lnTo>
                      <a:pt x="2" y="78"/>
                    </a:lnTo>
                    <a:lnTo>
                      <a:pt x="5" y="61"/>
                    </a:lnTo>
                    <a:lnTo>
                      <a:pt x="10" y="47"/>
                    </a:lnTo>
                    <a:lnTo>
                      <a:pt x="17" y="33"/>
                    </a:lnTo>
                    <a:lnTo>
                      <a:pt x="25" y="22"/>
                    </a:lnTo>
                    <a:lnTo>
                      <a:pt x="29" y="18"/>
                    </a:lnTo>
                    <a:lnTo>
                      <a:pt x="33" y="14"/>
                    </a:lnTo>
                    <a:lnTo>
                      <a:pt x="37" y="10"/>
                    </a:lnTo>
                    <a:lnTo>
                      <a:pt x="43" y="6"/>
                    </a:lnTo>
                    <a:lnTo>
                      <a:pt x="48" y="4"/>
                    </a:lnTo>
                    <a:lnTo>
                      <a:pt x="53" y="2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1" y="2"/>
                    </a:lnTo>
                    <a:lnTo>
                      <a:pt x="88" y="6"/>
                    </a:lnTo>
                    <a:lnTo>
                      <a:pt x="92" y="10"/>
                    </a:lnTo>
                    <a:lnTo>
                      <a:pt x="97" y="16"/>
                    </a:lnTo>
                    <a:lnTo>
                      <a:pt x="100" y="24"/>
                    </a:lnTo>
                    <a:lnTo>
                      <a:pt x="103" y="31"/>
                    </a:lnTo>
                    <a:lnTo>
                      <a:pt x="104" y="39"/>
                    </a:lnTo>
                    <a:lnTo>
                      <a:pt x="105" y="49"/>
                    </a:lnTo>
                    <a:lnTo>
                      <a:pt x="105" y="61"/>
                    </a:lnTo>
                    <a:lnTo>
                      <a:pt x="104" y="74"/>
                    </a:lnTo>
                    <a:lnTo>
                      <a:pt x="101" y="88"/>
                    </a:lnTo>
                    <a:lnTo>
                      <a:pt x="100" y="92"/>
                    </a:lnTo>
                    <a:close/>
                    <a:moveTo>
                      <a:pt x="72" y="65"/>
                    </a:moveTo>
                    <a:lnTo>
                      <a:pt x="72" y="57"/>
                    </a:lnTo>
                    <a:lnTo>
                      <a:pt x="72" y="51"/>
                    </a:lnTo>
                    <a:lnTo>
                      <a:pt x="71" y="45"/>
                    </a:lnTo>
                    <a:lnTo>
                      <a:pt x="69" y="43"/>
                    </a:lnTo>
                    <a:lnTo>
                      <a:pt x="67" y="39"/>
                    </a:lnTo>
                    <a:lnTo>
                      <a:pt x="65" y="35"/>
                    </a:lnTo>
                    <a:lnTo>
                      <a:pt x="63" y="33"/>
                    </a:lnTo>
                    <a:lnTo>
                      <a:pt x="59" y="33"/>
                    </a:lnTo>
                    <a:lnTo>
                      <a:pt x="56" y="35"/>
                    </a:lnTo>
                    <a:lnTo>
                      <a:pt x="52" y="37"/>
                    </a:lnTo>
                    <a:lnTo>
                      <a:pt x="49" y="41"/>
                    </a:lnTo>
                    <a:lnTo>
                      <a:pt x="45" y="45"/>
                    </a:lnTo>
                    <a:lnTo>
                      <a:pt x="43" y="49"/>
                    </a:lnTo>
                    <a:lnTo>
                      <a:pt x="41" y="53"/>
                    </a:lnTo>
                    <a:lnTo>
                      <a:pt x="38" y="59"/>
                    </a:lnTo>
                    <a:lnTo>
                      <a:pt x="37" y="65"/>
                    </a:lnTo>
                    <a:lnTo>
                      <a:pt x="72" y="65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5733" y="5989"/>
                <a:ext cx="71" cy="102"/>
              </a:xfrm>
              <a:custGeom>
                <a:avLst/>
                <a:gdLst>
                  <a:gd name="T0" fmla="*/ 36 w 71"/>
                  <a:gd name="T1" fmla="*/ 0 h 203"/>
                  <a:gd name="T2" fmla="*/ 71 w 71"/>
                  <a:gd name="T3" fmla="*/ 0 h 203"/>
                  <a:gd name="T4" fmla="*/ 34 w 71"/>
                  <a:gd name="T5" fmla="*/ 203 h 203"/>
                  <a:gd name="T6" fmla="*/ 0 w 71"/>
                  <a:gd name="T7" fmla="*/ 203 h 203"/>
                  <a:gd name="T8" fmla="*/ 36 w 71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03">
                    <a:moveTo>
                      <a:pt x="36" y="0"/>
                    </a:moveTo>
                    <a:lnTo>
                      <a:pt x="71" y="0"/>
                    </a:lnTo>
                    <a:lnTo>
                      <a:pt x="34" y="203"/>
                    </a:lnTo>
                    <a:lnTo>
                      <a:pt x="0" y="20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5927" y="5989"/>
                <a:ext cx="131" cy="102"/>
              </a:xfrm>
              <a:custGeom>
                <a:avLst/>
                <a:gdLst>
                  <a:gd name="T0" fmla="*/ 0 w 131"/>
                  <a:gd name="T1" fmla="*/ 0 h 203"/>
                  <a:gd name="T2" fmla="*/ 38 w 131"/>
                  <a:gd name="T3" fmla="*/ 0 h 203"/>
                  <a:gd name="T4" fmla="*/ 39 w 131"/>
                  <a:gd name="T5" fmla="*/ 147 h 203"/>
                  <a:gd name="T6" fmla="*/ 93 w 131"/>
                  <a:gd name="T7" fmla="*/ 0 h 203"/>
                  <a:gd name="T8" fmla="*/ 131 w 131"/>
                  <a:gd name="T9" fmla="*/ 0 h 203"/>
                  <a:gd name="T10" fmla="*/ 50 w 131"/>
                  <a:gd name="T11" fmla="*/ 203 h 203"/>
                  <a:gd name="T12" fmla="*/ 10 w 131"/>
                  <a:gd name="T13" fmla="*/ 203 h 203"/>
                  <a:gd name="T14" fmla="*/ 0 w 131"/>
                  <a:gd name="T15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1" h="203">
                    <a:moveTo>
                      <a:pt x="0" y="0"/>
                    </a:moveTo>
                    <a:lnTo>
                      <a:pt x="38" y="0"/>
                    </a:lnTo>
                    <a:lnTo>
                      <a:pt x="39" y="147"/>
                    </a:lnTo>
                    <a:lnTo>
                      <a:pt x="93" y="0"/>
                    </a:lnTo>
                    <a:lnTo>
                      <a:pt x="131" y="0"/>
                    </a:lnTo>
                    <a:lnTo>
                      <a:pt x="50" y="203"/>
                    </a:lnTo>
                    <a:lnTo>
                      <a:pt x="10" y="2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4" name="Freeform 9"/>
              <p:cNvSpPr>
                <a:spLocks noEditPoints="1"/>
              </p:cNvSpPr>
              <p:nvPr/>
            </p:nvSpPr>
            <p:spPr bwMode="auto">
              <a:xfrm>
                <a:off x="6027" y="6015"/>
                <a:ext cx="110" cy="78"/>
              </a:xfrm>
              <a:custGeom>
                <a:avLst/>
                <a:gdLst>
                  <a:gd name="T0" fmla="*/ 18 w 110"/>
                  <a:gd name="T1" fmla="*/ 39 h 156"/>
                  <a:gd name="T2" fmla="*/ 24 w 110"/>
                  <a:gd name="T3" fmla="*/ 24 h 156"/>
                  <a:gd name="T4" fmla="*/ 34 w 110"/>
                  <a:gd name="T5" fmla="*/ 14 h 156"/>
                  <a:gd name="T6" fmla="*/ 44 w 110"/>
                  <a:gd name="T7" fmla="*/ 6 h 156"/>
                  <a:gd name="T8" fmla="*/ 55 w 110"/>
                  <a:gd name="T9" fmla="*/ 2 h 156"/>
                  <a:gd name="T10" fmla="*/ 69 w 110"/>
                  <a:gd name="T11" fmla="*/ 0 h 156"/>
                  <a:gd name="T12" fmla="*/ 88 w 110"/>
                  <a:gd name="T13" fmla="*/ 2 h 156"/>
                  <a:gd name="T14" fmla="*/ 100 w 110"/>
                  <a:gd name="T15" fmla="*/ 8 h 156"/>
                  <a:gd name="T16" fmla="*/ 107 w 110"/>
                  <a:gd name="T17" fmla="*/ 18 h 156"/>
                  <a:gd name="T18" fmla="*/ 110 w 110"/>
                  <a:gd name="T19" fmla="*/ 33 h 156"/>
                  <a:gd name="T20" fmla="*/ 109 w 110"/>
                  <a:gd name="T21" fmla="*/ 51 h 156"/>
                  <a:gd name="T22" fmla="*/ 95 w 110"/>
                  <a:gd name="T23" fmla="*/ 127 h 156"/>
                  <a:gd name="T24" fmla="*/ 94 w 110"/>
                  <a:gd name="T25" fmla="*/ 137 h 156"/>
                  <a:gd name="T26" fmla="*/ 94 w 110"/>
                  <a:gd name="T27" fmla="*/ 148 h 156"/>
                  <a:gd name="T28" fmla="*/ 62 w 110"/>
                  <a:gd name="T29" fmla="*/ 150 h 156"/>
                  <a:gd name="T30" fmla="*/ 62 w 110"/>
                  <a:gd name="T31" fmla="*/ 145 h 156"/>
                  <a:gd name="T32" fmla="*/ 62 w 110"/>
                  <a:gd name="T33" fmla="*/ 139 h 156"/>
                  <a:gd name="T34" fmla="*/ 54 w 110"/>
                  <a:gd name="T35" fmla="*/ 145 h 156"/>
                  <a:gd name="T36" fmla="*/ 41 w 110"/>
                  <a:gd name="T37" fmla="*/ 154 h 156"/>
                  <a:gd name="T38" fmla="*/ 25 w 110"/>
                  <a:gd name="T39" fmla="*/ 156 h 156"/>
                  <a:gd name="T40" fmla="*/ 7 w 110"/>
                  <a:gd name="T41" fmla="*/ 150 h 156"/>
                  <a:gd name="T42" fmla="*/ 0 w 110"/>
                  <a:gd name="T43" fmla="*/ 131 h 156"/>
                  <a:gd name="T44" fmla="*/ 4 w 110"/>
                  <a:gd name="T45" fmla="*/ 107 h 156"/>
                  <a:gd name="T46" fmla="*/ 12 w 110"/>
                  <a:gd name="T47" fmla="*/ 86 h 156"/>
                  <a:gd name="T48" fmla="*/ 28 w 110"/>
                  <a:gd name="T49" fmla="*/ 72 h 156"/>
                  <a:gd name="T50" fmla="*/ 52 w 110"/>
                  <a:gd name="T51" fmla="*/ 65 h 156"/>
                  <a:gd name="T52" fmla="*/ 64 w 110"/>
                  <a:gd name="T53" fmla="*/ 59 h 156"/>
                  <a:gd name="T54" fmla="*/ 76 w 110"/>
                  <a:gd name="T55" fmla="*/ 53 h 156"/>
                  <a:gd name="T56" fmla="*/ 76 w 110"/>
                  <a:gd name="T57" fmla="*/ 41 h 156"/>
                  <a:gd name="T58" fmla="*/ 72 w 110"/>
                  <a:gd name="T59" fmla="*/ 35 h 156"/>
                  <a:gd name="T60" fmla="*/ 63 w 110"/>
                  <a:gd name="T61" fmla="*/ 33 h 156"/>
                  <a:gd name="T62" fmla="*/ 54 w 110"/>
                  <a:gd name="T63" fmla="*/ 39 h 156"/>
                  <a:gd name="T64" fmla="*/ 48 w 110"/>
                  <a:gd name="T65" fmla="*/ 47 h 156"/>
                  <a:gd name="T66" fmla="*/ 66 w 110"/>
                  <a:gd name="T67" fmla="*/ 82 h 156"/>
                  <a:gd name="T68" fmla="*/ 54 w 110"/>
                  <a:gd name="T69" fmla="*/ 90 h 156"/>
                  <a:gd name="T70" fmla="*/ 42 w 110"/>
                  <a:gd name="T71" fmla="*/ 98 h 156"/>
                  <a:gd name="T72" fmla="*/ 38 w 110"/>
                  <a:gd name="T73" fmla="*/ 104 h 156"/>
                  <a:gd name="T74" fmla="*/ 36 w 110"/>
                  <a:gd name="T75" fmla="*/ 111 h 156"/>
                  <a:gd name="T76" fmla="*/ 36 w 110"/>
                  <a:gd name="T77" fmla="*/ 119 h 156"/>
                  <a:gd name="T78" fmla="*/ 41 w 110"/>
                  <a:gd name="T79" fmla="*/ 125 h 156"/>
                  <a:gd name="T80" fmla="*/ 49 w 110"/>
                  <a:gd name="T81" fmla="*/ 123 h 156"/>
                  <a:gd name="T82" fmla="*/ 56 w 110"/>
                  <a:gd name="T83" fmla="*/ 117 h 156"/>
                  <a:gd name="T84" fmla="*/ 62 w 110"/>
                  <a:gd name="T85" fmla="*/ 109 h 156"/>
                  <a:gd name="T86" fmla="*/ 68 w 110"/>
                  <a:gd name="T87" fmla="*/ 9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0" h="156">
                    <a:moveTo>
                      <a:pt x="47" y="51"/>
                    </a:moveTo>
                    <a:lnTo>
                      <a:pt x="17" y="45"/>
                    </a:lnTo>
                    <a:lnTo>
                      <a:pt x="18" y="39"/>
                    </a:lnTo>
                    <a:lnTo>
                      <a:pt x="21" y="33"/>
                    </a:lnTo>
                    <a:lnTo>
                      <a:pt x="22" y="27"/>
                    </a:lnTo>
                    <a:lnTo>
                      <a:pt x="24" y="24"/>
                    </a:lnTo>
                    <a:lnTo>
                      <a:pt x="28" y="20"/>
                    </a:lnTo>
                    <a:lnTo>
                      <a:pt x="31" y="16"/>
                    </a:lnTo>
                    <a:lnTo>
                      <a:pt x="34" y="14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4" y="6"/>
                    </a:lnTo>
                    <a:lnTo>
                      <a:pt x="47" y="4"/>
                    </a:lnTo>
                    <a:lnTo>
                      <a:pt x="50" y="4"/>
                    </a:lnTo>
                    <a:lnTo>
                      <a:pt x="55" y="2"/>
                    </a:lnTo>
                    <a:lnTo>
                      <a:pt x="60" y="2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6" y="0"/>
                    </a:lnTo>
                    <a:lnTo>
                      <a:pt x="83" y="2"/>
                    </a:lnTo>
                    <a:lnTo>
                      <a:pt x="88" y="2"/>
                    </a:lnTo>
                    <a:lnTo>
                      <a:pt x="93" y="4"/>
                    </a:lnTo>
                    <a:lnTo>
                      <a:pt x="96" y="6"/>
                    </a:lnTo>
                    <a:lnTo>
                      <a:pt x="100" y="8"/>
                    </a:lnTo>
                    <a:lnTo>
                      <a:pt x="103" y="12"/>
                    </a:lnTo>
                    <a:lnTo>
                      <a:pt x="105" y="16"/>
                    </a:lnTo>
                    <a:lnTo>
                      <a:pt x="107" y="18"/>
                    </a:lnTo>
                    <a:lnTo>
                      <a:pt x="109" y="24"/>
                    </a:lnTo>
                    <a:lnTo>
                      <a:pt x="110" y="27"/>
                    </a:lnTo>
                    <a:lnTo>
                      <a:pt x="110" y="33"/>
                    </a:lnTo>
                    <a:lnTo>
                      <a:pt x="110" y="39"/>
                    </a:lnTo>
                    <a:lnTo>
                      <a:pt x="109" y="45"/>
                    </a:lnTo>
                    <a:lnTo>
                      <a:pt x="109" y="51"/>
                    </a:lnTo>
                    <a:lnTo>
                      <a:pt x="108" y="55"/>
                    </a:lnTo>
                    <a:lnTo>
                      <a:pt x="96" y="123"/>
                    </a:lnTo>
                    <a:lnTo>
                      <a:pt x="95" y="127"/>
                    </a:lnTo>
                    <a:lnTo>
                      <a:pt x="95" y="131"/>
                    </a:lnTo>
                    <a:lnTo>
                      <a:pt x="94" y="135"/>
                    </a:lnTo>
                    <a:lnTo>
                      <a:pt x="94" y="137"/>
                    </a:lnTo>
                    <a:lnTo>
                      <a:pt x="94" y="141"/>
                    </a:lnTo>
                    <a:lnTo>
                      <a:pt x="94" y="145"/>
                    </a:lnTo>
                    <a:lnTo>
                      <a:pt x="94" y="148"/>
                    </a:lnTo>
                    <a:lnTo>
                      <a:pt x="95" y="152"/>
                    </a:lnTo>
                    <a:lnTo>
                      <a:pt x="63" y="152"/>
                    </a:lnTo>
                    <a:lnTo>
                      <a:pt x="62" y="150"/>
                    </a:lnTo>
                    <a:lnTo>
                      <a:pt x="62" y="148"/>
                    </a:lnTo>
                    <a:lnTo>
                      <a:pt x="62" y="146"/>
                    </a:lnTo>
                    <a:lnTo>
                      <a:pt x="62" y="145"/>
                    </a:lnTo>
                    <a:lnTo>
                      <a:pt x="62" y="143"/>
                    </a:lnTo>
                    <a:lnTo>
                      <a:pt x="62" y="141"/>
                    </a:lnTo>
                    <a:lnTo>
                      <a:pt x="62" y="139"/>
                    </a:lnTo>
                    <a:lnTo>
                      <a:pt x="62" y="137"/>
                    </a:lnTo>
                    <a:lnTo>
                      <a:pt x="57" y="141"/>
                    </a:lnTo>
                    <a:lnTo>
                      <a:pt x="54" y="145"/>
                    </a:lnTo>
                    <a:lnTo>
                      <a:pt x="49" y="148"/>
                    </a:lnTo>
                    <a:lnTo>
                      <a:pt x="46" y="152"/>
                    </a:lnTo>
                    <a:lnTo>
                      <a:pt x="41" y="154"/>
                    </a:lnTo>
                    <a:lnTo>
                      <a:pt x="36" y="154"/>
                    </a:lnTo>
                    <a:lnTo>
                      <a:pt x="31" y="156"/>
                    </a:lnTo>
                    <a:lnTo>
                      <a:pt x="25" y="156"/>
                    </a:lnTo>
                    <a:lnTo>
                      <a:pt x="18" y="156"/>
                    </a:lnTo>
                    <a:lnTo>
                      <a:pt x="13" y="152"/>
                    </a:lnTo>
                    <a:lnTo>
                      <a:pt x="7" y="150"/>
                    </a:lnTo>
                    <a:lnTo>
                      <a:pt x="4" y="145"/>
                    </a:lnTo>
                    <a:lnTo>
                      <a:pt x="1" y="139"/>
                    </a:lnTo>
                    <a:lnTo>
                      <a:pt x="0" y="131"/>
                    </a:lnTo>
                    <a:lnTo>
                      <a:pt x="0" y="123"/>
                    </a:lnTo>
                    <a:lnTo>
                      <a:pt x="1" y="115"/>
                    </a:lnTo>
                    <a:lnTo>
                      <a:pt x="4" y="107"/>
                    </a:lnTo>
                    <a:lnTo>
                      <a:pt x="6" y="98"/>
                    </a:lnTo>
                    <a:lnTo>
                      <a:pt x="8" y="92"/>
                    </a:lnTo>
                    <a:lnTo>
                      <a:pt x="12" y="86"/>
                    </a:lnTo>
                    <a:lnTo>
                      <a:pt x="16" y="80"/>
                    </a:lnTo>
                    <a:lnTo>
                      <a:pt x="22" y="76"/>
                    </a:lnTo>
                    <a:lnTo>
                      <a:pt x="28" y="72"/>
                    </a:lnTo>
                    <a:lnTo>
                      <a:pt x="36" y="70"/>
                    </a:lnTo>
                    <a:lnTo>
                      <a:pt x="45" y="66"/>
                    </a:lnTo>
                    <a:lnTo>
                      <a:pt x="52" y="65"/>
                    </a:lnTo>
                    <a:lnTo>
                      <a:pt x="57" y="61"/>
                    </a:lnTo>
                    <a:lnTo>
                      <a:pt x="61" y="61"/>
                    </a:lnTo>
                    <a:lnTo>
                      <a:pt x="64" y="59"/>
                    </a:lnTo>
                    <a:lnTo>
                      <a:pt x="69" y="57"/>
                    </a:lnTo>
                    <a:lnTo>
                      <a:pt x="72" y="55"/>
                    </a:lnTo>
                    <a:lnTo>
                      <a:pt x="76" y="53"/>
                    </a:lnTo>
                    <a:lnTo>
                      <a:pt x="77" y="47"/>
                    </a:lnTo>
                    <a:lnTo>
                      <a:pt x="77" y="43"/>
                    </a:lnTo>
                    <a:lnTo>
                      <a:pt x="76" y="41"/>
                    </a:lnTo>
                    <a:lnTo>
                      <a:pt x="75" y="39"/>
                    </a:lnTo>
                    <a:lnTo>
                      <a:pt x="73" y="37"/>
                    </a:lnTo>
                    <a:lnTo>
                      <a:pt x="72" y="35"/>
                    </a:lnTo>
                    <a:lnTo>
                      <a:pt x="70" y="33"/>
                    </a:lnTo>
                    <a:lnTo>
                      <a:pt x="66" y="33"/>
                    </a:lnTo>
                    <a:lnTo>
                      <a:pt x="63" y="33"/>
                    </a:lnTo>
                    <a:lnTo>
                      <a:pt x="60" y="35"/>
                    </a:lnTo>
                    <a:lnTo>
                      <a:pt x="56" y="37"/>
                    </a:lnTo>
                    <a:lnTo>
                      <a:pt x="54" y="39"/>
                    </a:lnTo>
                    <a:lnTo>
                      <a:pt x="52" y="41"/>
                    </a:lnTo>
                    <a:lnTo>
                      <a:pt x="50" y="43"/>
                    </a:lnTo>
                    <a:lnTo>
                      <a:pt x="48" y="47"/>
                    </a:lnTo>
                    <a:lnTo>
                      <a:pt x="47" y="51"/>
                    </a:lnTo>
                    <a:close/>
                    <a:moveTo>
                      <a:pt x="70" y="80"/>
                    </a:moveTo>
                    <a:lnTo>
                      <a:pt x="66" y="82"/>
                    </a:lnTo>
                    <a:lnTo>
                      <a:pt x="62" y="86"/>
                    </a:lnTo>
                    <a:lnTo>
                      <a:pt x="58" y="88"/>
                    </a:lnTo>
                    <a:lnTo>
                      <a:pt x="54" y="90"/>
                    </a:lnTo>
                    <a:lnTo>
                      <a:pt x="49" y="92"/>
                    </a:lnTo>
                    <a:lnTo>
                      <a:pt x="46" y="94"/>
                    </a:lnTo>
                    <a:lnTo>
                      <a:pt x="42" y="98"/>
                    </a:lnTo>
                    <a:lnTo>
                      <a:pt x="40" y="100"/>
                    </a:lnTo>
                    <a:lnTo>
                      <a:pt x="39" y="102"/>
                    </a:lnTo>
                    <a:lnTo>
                      <a:pt x="38" y="104"/>
                    </a:lnTo>
                    <a:lnTo>
                      <a:pt x="37" y="107"/>
                    </a:lnTo>
                    <a:lnTo>
                      <a:pt x="36" y="109"/>
                    </a:lnTo>
                    <a:lnTo>
                      <a:pt x="36" y="111"/>
                    </a:lnTo>
                    <a:lnTo>
                      <a:pt x="36" y="115"/>
                    </a:lnTo>
                    <a:lnTo>
                      <a:pt x="36" y="117"/>
                    </a:lnTo>
                    <a:lnTo>
                      <a:pt x="36" y="119"/>
                    </a:lnTo>
                    <a:lnTo>
                      <a:pt x="38" y="121"/>
                    </a:lnTo>
                    <a:lnTo>
                      <a:pt x="39" y="123"/>
                    </a:lnTo>
                    <a:lnTo>
                      <a:pt x="41" y="125"/>
                    </a:lnTo>
                    <a:lnTo>
                      <a:pt x="42" y="125"/>
                    </a:lnTo>
                    <a:lnTo>
                      <a:pt x="46" y="125"/>
                    </a:lnTo>
                    <a:lnTo>
                      <a:pt x="49" y="123"/>
                    </a:lnTo>
                    <a:lnTo>
                      <a:pt x="52" y="123"/>
                    </a:lnTo>
                    <a:lnTo>
                      <a:pt x="54" y="121"/>
                    </a:lnTo>
                    <a:lnTo>
                      <a:pt x="56" y="117"/>
                    </a:lnTo>
                    <a:lnTo>
                      <a:pt x="58" y="115"/>
                    </a:lnTo>
                    <a:lnTo>
                      <a:pt x="61" y="111"/>
                    </a:lnTo>
                    <a:lnTo>
                      <a:pt x="62" y="109"/>
                    </a:lnTo>
                    <a:lnTo>
                      <a:pt x="64" y="107"/>
                    </a:lnTo>
                    <a:lnTo>
                      <a:pt x="65" y="102"/>
                    </a:lnTo>
                    <a:lnTo>
                      <a:pt x="68" y="98"/>
                    </a:lnTo>
                    <a:lnTo>
                      <a:pt x="69" y="92"/>
                    </a:lnTo>
                    <a:lnTo>
                      <a:pt x="70" y="8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6138" y="5989"/>
                <a:ext cx="71" cy="102"/>
              </a:xfrm>
              <a:custGeom>
                <a:avLst/>
                <a:gdLst>
                  <a:gd name="T0" fmla="*/ 37 w 71"/>
                  <a:gd name="T1" fmla="*/ 0 h 203"/>
                  <a:gd name="T2" fmla="*/ 71 w 71"/>
                  <a:gd name="T3" fmla="*/ 0 h 203"/>
                  <a:gd name="T4" fmla="*/ 34 w 71"/>
                  <a:gd name="T5" fmla="*/ 203 h 203"/>
                  <a:gd name="T6" fmla="*/ 0 w 71"/>
                  <a:gd name="T7" fmla="*/ 203 h 203"/>
                  <a:gd name="T8" fmla="*/ 37 w 71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03">
                    <a:moveTo>
                      <a:pt x="37" y="0"/>
                    </a:moveTo>
                    <a:lnTo>
                      <a:pt x="71" y="0"/>
                    </a:lnTo>
                    <a:lnTo>
                      <a:pt x="34" y="203"/>
                    </a:lnTo>
                    <a:lnTo>
                      <a:pt x="0" y="20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6194" y="5989"/>
                <a:ext cx="71" cy="102"/>
              </a:xfrm>
              <a:custGeom>
                <a:avLst/>
                <a:gdLst>
                  <a:gd name="T0" fmla="*/ 37 w 71"/>
                  <a:gd name="T1" fmla="*/ 0 h 203"/>
                  <a:gd name="T2" fmla="*/ 71 w 71"/>
                  <a:gd name="T3" fmla="*/ 0 h 203"/>
                  <a:gd name="T4" fmla="*/ 35 w 71"/>
                  <a:gd name="T5" fmla="*/ 203 h 203"/>
                  <a:gd name="T6" fmla="*/ 0 w 71"/>
                  <a:gd name="T7" fmla="*/ 203 h 203"/>
                  <a:gd name="T8" fmla="*/ 37 w 71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03">
                    <a:moveTo>
                      <a:pt x="37" y="0"/>
                    </a:moveTo>
                    <a:lnTo>
                      <a:pt x="71" y="0"/>
                    </a:lnTo>
                    <a:lnTo>
                      <a:pt x="35" y="203"/>
                    </a:lnTo>
                    <a:lnTo>
                      <a:pt x="0" y="20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7" name="Freeform 12"/>
              <p:cNvSpPr>
                <a:spLocks noEditPoints="1"/>
              </p:cNvSpPr>
              <p:nvPr/>
            </p:nvSpPr>
            <p:spPr bwMode="auto">
              <a:xfrm>
                <a:off x="6257" y="6015"/>
                <a:ext cx="106" cy="78"/>
              </a:xfrm>
              <a:custGeom>
                <a:avLst/>
                <a:gdLst>
                  <a:gd name="T0" fmla="*/ 33 w 106"/>
                  <a:gd name="T1" fmla="*/ 92 h 156"/>
                  <a:gd name="T2" fmla="*/ 32 w 106"/>
                  <a:gd name="T3" fmla="*/ 105 h 156"/>
                  <a:gd name="T4" fmla="*/ 33 w 106"/>
                  <a:gd name="T5" fmla="*/ 115 h 156"/>
                  <a:gd name="T6" fmla="*/ 38 w 106"/>
                  <a:gd name="T7" fmla="*/ 121 h 156"/>
                  <a:gd name="T8" fmla="*/ 45 w 106"/>
                  <a:gd name="T9" fmla="*/ 123 h 156"/>
                  <a:gd name="T10" fmla="*/ 49 w 106"/>
                  <a:gd name="T11" fmla="*/ 121 h 156"/>
                  <a:gd name="T12" fmla="*/ 55 w 106"/>
                  <a:gd name="T13" fmla="*/ 119 h 156"/>
                  <a:gd name="T14" fmla="*/ 59 w 106"/>
                  <a:gd name="T15" fmla="*/ 115 h 156"/>
                  <a:gd name="T16" fmla="*/ 63 w 106"/>
                  <a:gd name="T17" fmla="*/ 109 h 156"/>
                  <a:gd name="T18" fmla="*/ 89 w 106"/>
                  <a:gd name="T19" fmla="*/ 125 h 156"/>
                  <a:gd name="T20" fmla="*/ 77 w 106"/>
                  <a:gd name="T21" fmla="*/ 141 h 156"/>
                  <a:gd name="T22" fmla="*/ 64 w 106"/>
                  <a:gd name="T23" fmla="*/ 150 h 156"/>
                  <a:gd name="T24" fmla="*/ 48 w 106"/>
                  <a:gd name="T25" fmla="*/ 156 h 156"/>
                  <a:gd name="T26" fmla="*/ 30 w 106"/>
                  <a:gd name="T27" fmla="*/ 156 h 156"/>
                  <a:gd name="T28" fmla="*/ 16 w 106"/>
                  <a:gd name="T29" fmla="*/ 152 h 156"/>
                  <a:gd name="T30" fmla="*/ 8 w 106"/>
                  <a:gd name="T31" fmla="*/ 145 h 156"/>
                  <a:gd name="T32" fmla="*/ 2 w 106"/>
                  <a:gd name="T33" fmla="*/ 131 h 156"/>
                  <a:gd name="T34" fmla="*/ 0 w 106"/>
                  <a:gd name="T35" fmla="*/ 113 h 156"/>
                  <a:gd name="T36" fmla="*/ 0 w 106"/>
                  <a:gd name="T37" fmla="*/ 92 h 156"/>
                  <a:gd name="T38" fmla="*/ 6 w 106"/>
                  <a:gd name="T39" fmla="*/ 61 h 156"/>
                  <a:gd name="T40" fmla="*/ 17 w 106"/>
                  <a:gd name="T41" fmla="*/ 33 h 156"/>
                  <a:gd name="T42" fmla="*/ 30 w 106"/>
                  <a:gd name="T43" fmla="*/ 18 h 156"/>
                  <a:gd name="T44" fmla="*/ 38 w 106"/>
                  <a:gd name="T45" fmla="*/ 10 h 156"/>
                  <a:gd name="T46" fmla="*/ 48 w 106"/>
                  <a:gd name="T47" fmla="*/ 4 h 156"/>
                  <a:gd name="T48" fmla="*/ 60 w 106"/>
                  <a:gd name="T49" fmla="*/ 0 h 156"/>
                  <a:gd name="T50" fmla="*/ 73 w 106"/>
                  <a:gd name="T51" fmla="*/ 0 h 156"/>
                  <a:gd name="T52" fmla="*/ 88 w 106"/>
                  <a:gd name="T53" fmla="*/ 6 h 156"/>
                  <a:gd name="T54" fmla="*/ 98 w 106"/>
                  <a:gd name="T55" fmla="*/ 16 h 156"/>
                  <a:gd name="T56" fmla="*/ 103 w 106"/>
                  <a:gd name="T57" fmla="*/ 31 h 156"/>
                  <a:gd name="T58" fmla="*/ 106 w 106"/>
                  <a:gd name="T59" fmla="*/ 49 h 156"/>
                  <a:gd name="T60" fmla="*/ 104 w 106"/>
                  <a:gd name="T61" fmla="*/ 74 h 156"/>
                  <a:gd name="T62" fmla="*/ 101 w 106"/>
                  <a:gd name="T63" fmla="*/ 92 h 156"/>
                  <a:gd name="T64" fmla="*/ 72 w 106"/>
                  <a:gd name="T65" fmla="*/ 57 h 156"/>
                  <a:gd name="T66" fmla="*/ 71 w 106"/>
                  <a:gd name="T67" fmla="*/ 45 h 156"/>
                  <a:gd name="T68" fmla="*/ 68 w 106"/>
                  <a:gd name="T69" fmla="*/ 39 h 156"/>
                  <a:gd name="T70" fmla="*/ 63 w 106"/>
                  <a:gd name="T71" fmla="*/ 33 h 156"/>
                  <a:gd name="T72" fmla="*/ 56 w 106"/>
                  <a:gd name="T73" fmla="*/ 35 h 156"/>
                  <a:gd name="T74" fmla="*/ 49 w 106"/>
                  <a:gd name="T75" fmla="*/ 41 h 156"/>
                  <a:gd name="T76" fmla="*/ 44 w 106"/>
                  <a:gd name="T77" fmla="*/ 49 h 156"/>
                  <a:gd name="T78" fmla="*/ 39 w 106"/>
                  <a:gd name="T79" fmla="*/ 59 h 156"/>
                  <a:gd name="T80" fmla="*/ 72 w 106"/>
                  <a:gd name="T81" fmla="*/ 6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6" h="156">
                    <a:moveTo>
                      <a:pt x="101" y="92"/>
                    </a:moveTo>
                    <a:lnTo>
                      <a:pt x="33" y="92"/>
                    </a:lnTo>
                    <a:lnTo>
                      <a:pt x="32" y="100"/>
                    </a:lnTo>
                    <a:lnTo>
                      <a:pt x="32" y="105"/>
                    </a:lnTo>
                    <a:lnTo>
                      <a:pt x="32" y="111"/>
                    </a:lnTo>
                    <a:lnTo>
                      <a:pt x="33" y="115"/>
                    </a:lnTo>
                    <a:lnTo>
                      <a:pt x="35" y="117"/>
                    </a:lnTo>
                    <a:lnTo>
                      <a:pt x="38" y="121"/>
                    </a:lnTo>
                    <a:lnTo>
                      <a:pt x="40" y="123"/>
                    </a:lnTo>
                    <a:lnTo>
                      <a:pt x="45" y="123"/>
                    </a:lnTo>
                    <a:lnTo>
                      <a:pt x="47" y="123"/>
                    </a:lnTo>
                    <a:lnTo>
                      <a:pt x="49" y="121"/>
                    </a:lnTo>
                    <a:lnTo>
                      <a:pt x="53" y="121"/>
                    </a:lnTo>
                    <a:lnTo>
                      <a:pt x="55" y="119"/>
                    </a:lnTo>
                    <a:lnTo>
                      <a:pt x="56" y="117"/>
                    </a:lnTo>
                    <a:lnTo>
                      <a:pt x="59" y="115"/>
                    </a:lnTo>
                    <a:lnTo>
                      <a:pt x="61" y="111"/>
                    </a:lnTo>
                    <a:lnTo>
                      <a:pt x="63" y="109"/>
                    </a:lnTo>
                    <a:lnTo>
                      <a:pt x="95" y="115"/>
                    </a:lnTo>
                    <a:lnTo>
                      <a:pt x="89" y="125"/>
                    </a:lnTo>
                    <a:lnTo>
                      <a:pt x="84" y="133"/>
                    </a:lnTo>
                    <a:lnTo>
                      <a:pt x="77" y="141"/>
                    </a:lnTo>
                    <a:lnTo>
                      <a:pt x="71" y="146"/>
                    </a:lnTo>
                    <a:lnTo>
                      <a:pt x="64" y="150"/>
                    </a:lnTo>
                    <a:lnTo>
                      <a:pt x="56" y="154"/>
                    </a:lnTo>
                    <a:lnTo>
                      <a:pt x="48" y="156"/>
                    </a:lnTo>
                    <a:lnTo>
                      <a:pt x="38" y="156"/>
                    </a:lnTo>
                    <a:lnTo>
                      <a:pt x="30" y="156"/>
                    </a:lnTo>
                    <a:lnTo>
                      <a:pt x="23" y="154"/>
                    </a:lnTo>
                    <a:lnTo>
                      <a:pt x="16" y="152"/>
                    </a:lnTo>
                    <a:lnTo>
                      <a:pt x="12" y="150"/>
                    </a:lnTo>
                    <a:lnTo>
                      <a:pt x="8" y="145"/>
                    </a:lnTo>
                    <a:lnTo>
                      <a:pt x="5" y="139"/>
                    </a:lnTo>
                    <a:lnTo>
                      <a:pt x="2" y="13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4"/>
                    </a:lnTo>
                    <a:lnTo>
                      <a:pt x="0" y="92"/>
                    </a:lnTo>
                    <a:lnTo>
                      <a:pt x="2" y="78"/>
                    </a:lnTo>
                    <a:lnTo>
                      <a:pt x="6" y="61"/>
                    </a:lnTo>
                    <a:lnTo>
                      <a:pt x="11" y="47"/>
                    </a:lnTo>
                    <a:lnTo>
                      <a:pt x="17" y="33"/>
                    </a:lnTo>
                    <a:lnTo>
                      <a:pt x="25" y="22"/>
                    </a:lnTo>
                    <a:lnTo>
                      <a:pt x="30" y="18"/>
                    </a:lnTo>
                    <a:lnTo>
                      <a:pt x="33" y="14"/>
                    </a:lnTo>
                    <a:lnTo>
                      <a:pt x="38" y="10"/>
                    </a:lnTo>
                    <a:lnTo>
                      <a:pt x="44" y="6"/>
                    </a:lnTo>
                    <a:lnTo>
                      <a:pt x="48" y="4"/>
                    </a:lnTo>
                    <a:lnTo>
                      <a:pt x="54" y="2"/>
                    </a:lnTo>
                    <a:lnTo>
                      <a:pt x="60" y="0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1" y="2"/>
                    </a:lnTo>
                    <a:lnTo>
                      <a:pt x="88" y="6"/>
                    </a:lnTo>
                    <a:lnTo>
                      <a:pt x="93" y="10"/>
                    </a:lnTo>
                    <a:lnTo>
                      <a:pt x="98" y="16"/>
                    </a:lnTo>
                    <a:lnTo>
                      <a:pt x="101" y="24"/>
                    </a:lnTo>
                    <a:lnTo>
                      <a:pt x="103" y="31"/>
                    </a:lnTo>
                    <a:lnTo>
                      <a:pt x="104" y="39"/>
                    </a:lnTo>
                    <a:lnTo>
                      <a:pt x="106" y="49"/>
                    </a:lnTo>
                    <a:lnTo>
                      <a:pt x="106" y="61"/>
                    </a:lnTo>
                    <a:lnTo>
                      <a:pt x="104" y="74"/>
                    </a:lnTo>
                    <a:lnTo>
                      <a:pt x="102" y="88"/>
                    </a:lnTo>
                    <a:lnTo>
                      <a:pt x="101" y="92"/>
                    </a:lnTo>
                    <a:close/>
                    <a:moveTo>
                      <a:pt x="72" y="65"/>
                    </a:moveTo>
                    <a:lnTo>
                      <a:pt x="72" y="57"/>
                    </a:lnTo>
                    <a:lnTo>
                      <a:pt x="72" y="51"/>
                    </a:lnTo>
                    <a:lnTo>
                      <a:pt x="71" y="45"/>
                    </a:lnTo>
                    <a:lnTo>
                      <a:pt x="70" y="43"/>
                    </a:lnTo>
                    <a:lnTo>
                      <a:pt x="68" y="39"/>
                    </a:lnTo>
                    <a:lnTo>
                      <a:pt x="65" y="35"/>
                    </a:lnTo>
                    <a:lnTo>
                      <a:pt x="63" y="33"/>
                    </a:lnTo>
                    <a:lnTo>
                      <a:pt x="60" y="33"/>
                    </a:lnTo>
                    <a:lnTo>
                      <a:pt x="56" y="35"/>
                    </a:lnTo>
                    <a:lnTo>
                      <a:pt x="53" y="37"/>
                    </a:lnTo>
                    <a:lnTo>
                      <a:pt x="49" y="41"/>
                    </a:lnTo>
                    <a:lnTo>
                      <a:pt x="46" y="45"/>
                    </a:lnTo>
                    <a:lnTo>
                      <a:pt x="44" y="49"/>
                    </a:lnTo>
                    <a:lnTo>
                      <a:pt x="41" y="53"/>
                    </a:lnTo>
                    <a:lnTo>
                      <a:pt x="39" y="59"/>
                    </a:lnTo>
                    <a:lnTo>
                      <a:pt x="38" y="65"/>
                    </a:lnTo>
                    <a:lnTo>
                      <a:pt x="72" y="65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8" name="Freeform 13"/>
              <p:cNvSpPr>
                <a:spLocks noEditPoints="1"/>
              </p:cNvSpPr>
              <p:nvPr/>
            </p:nvSpPr>
            <p:spPr bwMode="auto">
              <a:xfrm>
                <a:off x="6482" y="5989"/>
                <a:ext cx="121" cy="104"/>
              </a:xfrm>
              <a:custGeom>
                <a:avLst/>
                <a:gdLst>
                  <a:gd name="T0" fmla="*/ 84 w 121"/>
                  <a:gd name="T1" fmla="*/ 203 h 207"/>
                  <a:gd name="T2" fmla="*/ 57 w 121"/>
                  <a:gd name="T3" fmla="*/ 182 h 207"/>
                  <a:gd name="T4" fmla="*/ 49 w 121"/>
                  <a:gd name="T5" fmla="*/ 196 h 207"/>
                  <a:gd name="T6" fmla="*/ 42 w 121"/>
                  <a:gd name="T7" fmla="*/ 203 h 207"/>
                  <a:gd name="T8" fmla="*/ 33 w 121"/>
                  <a:gd name="T9" fmla="*/ 205 h 207"/>
                  <a:gd name="T10" fmla="*/ 25 w 121"/>
                  <a:gd name="T11" fmla="*/ 207 h 207"/>
                  <a:gd name="T12" fmla="*/ 10 w 121"/>
                  <a:gd name="T13" fmla="*/ 201 h 207"/>
                  <a:gd name="T14" fmla="*/ 1 w 121"/>
                  <a:gd name="T15" fmla="*/ 186 h 207"/>
                  <a:gd name="T16" fmla="*/ 0 w 121"/>
                  <a:gd name="T17" fmla="*/ 160 h 207"/>
                  <a:gd name="T18" fmla="*/ 2 w 121"/>
                  <a:gd name="T19" fmla="*/ 129 h 207"/>
                  <a:gd name="T20" fmla="*/ 5 w 121"/>
                  <a:gd name="T21" fmla="*/ 112 h 207"/>
                  <a:gd name="T22" fmla="*/ 10 w 121"/>
                  <a:gd name="T23" fmla="*/ 96 h 207"/>
                  <a:gd name="T24" fmla="*/ 16 w 121"/>
                  <a:gd name="T25" fmla="*/ 82 h 207"/>
                  <a:gd name="T26" fmla="*/ 21 w 121"/>
                  <a:gd name="T27" fmla="*/ 71 h 207"/>
                  <a:gd name="T28" fmla="*/ 36 w 121"/>
                  <a:gd name="T29" fmla="*/ 57 h 207"/>
                  <a:gd name="T30" fmla="*/ 52 w 121"/>
                  <a:gd name="T31" fmla="*/ 51 h 207"/>
                  <a:gd name="T32" fmla="*/ 59 w 121"/>
                  <a:gd name="T33" fmla="*/ 53 h 207"/>
                  <a:gd name="T34" fmla="*/ 65 w 121"/>
                  <a:gd name="T35" fmla="*/ 57 h 207"/>
                  <a:gd name="T36" fmla="*/ 71 w 121"/>
                  <a:gd name="T37" fmla="*/ 63 h 207"/>
                  <a:gd name="T38" fmla="*/ 75 w 121"/>
                  <a:gd name="T39" fmla="*/ 69 h 207"/>
                  <a:gd name="T40" fmla="*/ 121 w 121"/>
                  <a:gd name="T41" fmla="*/ 0 h 207"/>
                  <a:gd name="T42" fmla="*/ 66 w 121"/>
                  <a:gd name="T43" fmla="*/ 121 h 207"/>
                  <a:gd name="T44" fmla="*/ 66 w 121"/>
                  <a:gd name="T45" fmla="*/ 108 h 207"/>
                  <a:gd name="T46" fmla="*/ 64 w 121"/>
                  <a:gd name="T47" fmla="*/ 100 h 207"/>
                  <a:gd name="T48" fmla="*/ 58 w 121"/>
                  <a:gd name="T49" fmla="*/ 94 h 207"/>
                  <a:gd name="T50" fmla="*/ 52 w 121"/>
                  <a:gd name="T51" fmla="*/ 94 h 207"/>
                  <a:gd name="T52" fmla="*/ 47 w 121"/>
                  <a:gd name="T53" fmla="*/ 98 h 207"/>
                  <a:gd name="T54" fmla="*/ 42 w 121"/>
                  <a:gd name="T55" fmla="*/ 106 h 207"/>
                  <a:gd name="T56" fmla="*/ 37 w 121"/>
                  <a:gd name="T57" fmla="*/ 121 h 207"/>
                  <a:gd name="T58" fmla="*/ 34 w 121"/>
                  <a:gd name="T59" fmla="*/ 139 h 207"/>
                  <a:gd name="T60" fmla="*/ 33 w 121"/>
                  <a:gd name="T61" fmla="*/ 153 h 207"/>
                  <a:gd name="T62" fmla="*/ 35 w 121"/>
                  <a:gd name="T63" fmla="*/ 160 h 207"/>
                  <a:gd name="T64" fmla="*/ 40 w 121"/>
                  <a:gd name="T65" fmla="*/ 166 h 207"/>
                  <a:gd name="T66" fmla="*/ 45 w 121"/>
                  <a:gd name="T67" fmla="*/ 166 h 207"/>
                  <a:gd name="T68" fmla="*/ 52 w 121"/>
                  <a:gd name="T69" fmla="*/ 160 h 207"/>
                  <a:gd name="T70" fmla="*/ 57 w 121"/>
                  <a:gd name="T71" fmla="*/ 153 h 207"/>
                  <a:gd name="T72" fmla="*/ 63 w 121"/>
                  <a:gd name="T73" fmla="*/ 13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1" h="207">
                    <a:moveTo>
                      <a:pt x="121" y="0"/>
                    </a:moveTo>
                    <a:lnTo>
                      <a:pt x="84" y="203"/>
                    </a:lnTo>
                    <a:lnTo>
                      <a:pt x="53" y="203"/>
                    </a:lnTo>
                    <a:lnTo>
                      <a:pt x="57" y="182"/>
                    </a:lnTo>
                    <a:lnTo>
                      <a:pt x="52" y="190"/>
                    </a:lnTo>
                    <a:lnTo>
                      <a:pt x="49" y="196"/>
                    </a:lnTo>
                    <a:lnTo>
                      <a:pt x="45" y="199"/>
                    </a:lnTo>
                    <a:lnTo>
                      <a:pt x="42" y="203"/>
                    </a:lnTo>
                    <a:lnTo>
                      <a:pt x="37" y="205"/>
                    </a:lnTo>
                    <a:lnTo>
                      <a:pt x="33" y="205"/>
                    </a:lnTo>
                    <a:lnTo>
                      <a:pt x="28" y="207"/>
                    </a:lnTo>
                    <a:lnTo>
                      <a:pt x="25" y="207"/>
                    </a:lnTo>
                    <a:lnTo>
                      <a:pt x="17" y="205"/>
                    </a:lnTo>
                    <a:lnTo>
                      <a:pt x="10" y="201"/>
                    </a:lnTo>
                    <a:lnTo>
                      <a:pt x="4" y="196"/>
                    </a:lnTo>
                    <a:lnTo>
                      <a:pt x="1" y="186"/>
                    </a:lnTo>
                    <a:lnTo>
                      <a:pt x="0" y="174"/>
                    </a:lnTo>
                    <a:lnTo>
                      <a:pt x="0" y="160"/>
                    </a:lnTo>
                    <a:lnTo>
                      <a:pt x="0" y="145"/>
                    </a:lnTo>
                    <a:lnTo>
                      <a:pt x="2" y="129"/>
                    </a:lnTo>
                    <a:lnTo>
                      <a:pt x="4" y="121"/>
                    </a:lnTo>
                    <a:lnTo>
                      <a:pt x="5" y="112"/>
                    </a:lnTo>
                    <a:lnTo>
                      <a:pt x="8" y="104"/>
                    </a:lnTo>
                    <a:lnTo>
                      <a:pt x="10" y="96"/>
                    </a:lnTo>
                    <a:lnTo>
                      <a:pt x="13" y="88"/>
                    </a:lnTo>
                    <a:lnTo>
                      <a:pt x="16" y="82"/>
                    </a:lnTo>
                    <a:lnTo>
                      <a:pt x="18" y="76"/>
                    </a:lnTo>
                    <a:lnTo>
                      <a:pt x="21" y="71"/>
                    </a:lnTo>
                    <a:lnTo>
                      <a:pt x="28" y="63"/>
                    </a:lnTo>
                    <a:lnTo>
                      <a:pt x="36" y="57"/>
                    </a:lnTo>
                    <a:lnTo>
                      <a:pt x="44" y="53"/>
                    </a:lnTo>
                    <a:lnTo>
                      <a:pt x="52" y="51"/>
                    </a:lnTo>
                    <a:lnTo>
                      <a:pt x="56" y="51"/>
                    </a:lnTo>
                    <a:lnTo>
                      <a:pt x="59" y="53"/>
                    </a:lnTo>
                    <a:lnTo>
                      <a:pt x="63" y="55"/>
                    </a:lnTo>
                    <a:lnTo>
                      <a:pt x="65" y="57"/>
                    </a:lnTo>
                    <a:lnTo>
                      <a:pt x="67" y="59"/>
                    </a:lnTo>
                    <a:lnTo>
                      <a:pt x="71" y="63"/>
                    </a:lnTo>
                    <a:lnTo>
                      <a:pt x="73" y="65"/>
                    </a:lnTo>
                    <a:lnTo>
                      <a:pt x="75" y="69"/>
                    </a:lnTo>
                    <a:lnTo>
                      <a:pt x="88" y="0"/>
                    </a:lnTo>
                    <a:lnTo>
                      <a:pt x="121" y="0"/>
                    </a:lnTo>
                    <a:close/>
                    <a:moveTo>
                      <a:pt x="65" y="129"/>
                    </a:moveTo>
                    <a:lnTo>
                      <a:pt x="66" y="121"/>
                    </a:lnTo>
                    <a:lnTo>
                      <a:pt x="66" y="114"/>
                    </a:lnTo>
                    <a:lnTo>
                      <a:pt x="66" y="108"/>
                    </a:lnTo>
                    <a:lnTo>
                      <a:pt x="65" y="104"/>
                    </a:lnTo>
                    <a:lnTo>
                      <a:pt x="64" y="100"/>
                    </a:lnTo>
                    <a:lnTo>
                      <a:pt x="61" y="96"/>
                    </a:lnTo>
                    <a:lnTo>
                      <a:pt x="58" y="94"/>
                    </a:lnTo>
                    <a:lnTo>
                      <a:pt x="55" y="94"/>
                    </a:lnTo>
                    <a:lnTo>
                      <a:pt x="52" y="94"/>
                    </a:lnTo>
                    <a:lnTo>
                      <a:pt x="49" y="96"/>
                    </a:lnTo>
                    <a:lnTo>
                      <a:pt x="47" y="98"/>
                    </a:lnTo>
                    <a:lnTo>
                      <a:pt x="44" y="102"/>
                    </a:lnTo>
                    <a:lnTo>
                      <a:pt x="42" y="106"/>
                    </a:lnTo>
                    <a:lnTo>
                      <a:pt x="40" y="112"/>
                    </a:lnTo>
                    <a:lnTo>
                      <a:pt x="37" y="121"/>
                    </a:lnTo>
                    <a:lnTo>
                      <a:pt x="35" y="129"/>
                    </a:lnTo>
                    <a:lnTo>
                      <a:pt x="34" y="139"/>
                    </a:lnTo>
                    <a:lnTo>
                      <a:pt x="33" y="147"/>
                    </a:lnTo>
                    <a:lnTo>
                      <a:pt x="33" y="153"/>
                    </a:lnTo>
                    <a:lnTo>
                      <a:pt x="34" y="158"/>
                    </a:lnTo>
                    <a:lnTo>
                      <a:pt x="35" y="160"/>
                    </a:lnTo>
                    <a:lnTo>
                      <a:pt x="37" y="164"/>
                    </a:lnTo>
                    <a:lnTo>
                      <a:pt x="40" y="166"/>
                    </a:lnTo>
                    <a:lnTo>
                      <a:pt x="42" y="166"/>
                    </a:lnTo>
                    <a:lnTo>
                      <a:pt x="45" y="166"/>
                    </a:lnTo>
                    <a:lnTo>
                      <a:pt x="49" y="164"/>
                    </a:lnTo>
                    <a:lnTo>
                      <a:pt x="52" y="160"/>
                    </a:lnTo>
                    <a:lnTo>
                      <a:pt x="55" y="158"/>
                    </a:lnTo>
                    <a:lnTo>
                      <a:pt x="57" y="153"/>
                    </a:lnTo>
                    <a:lnTo>
                      <a:pt x="60" y="147"/>
                    </a:lnTo>
                    <a:lnTo>
                      <a:pt x="63" y="139"/>
                    </a:lnTo>
                    <a:lnTo>
                      <a:pt x="65" y="129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9" name="Freeform 14"/>
              <p:cNvSpPr>
                <a:spLocks noEditPoints="1"/>
              </p:cNvSpPr>
              <p:nvPr/>
            </p:nvSpPr>
            <p:spPr bwMode="auto">
              <a:xfrm>
                <a:off x="6594" y="6015"/>
                <a:ext cx="105" cy="78"/>
              </a:xfrm>
              <a:custGeom>
                <a:avLst/>
                <a:gdLst>
                  <a:gd name="T0" fmla="*/ 33 w 105"/>
                  <a:gd name="T1" fmla="*/ 92 h 156"/>
                  <a:gd name="T2" fmla="*/ 32 w 105"/>
                  <a:gd name="T3" fmla="*/ 105 h 156"/>
                  <a:gd name="T4" fmla="*/ 33 w 105"/>
                  <a:gd name="T5" fmla="*/ 115 h 156"/>
                  <a:gd name="T6" fmla="*/ 38 w 105"/>
                  <a:gd name="T7" fmla="*/ 121 h 156"/>
                  <a:gd name="T8" fmla="*/ 44 w 105"/>
                  <a:gd name="T9" fmla="*/ 123 h 156"/>
                  <a:gd name="T10" fmla="*/ 49 w 105"/>
                  <a:gd name="T11" fmla="*/ 121 h 156"/>
                  <a:gd name="T12" fmla="*/ 55 w 105"/>
                  <a:gd name="T13" fmla="*/ 119 h 156"/>
                  <a:gd name="T14" fmla="*/ 58 w 105"/>
                  <a:gd name="T15" fmla="*/ 115 h 156"/>
                  <a:gd name="T16" fmla="*/ 63 w 105"/>
                  <a:gd name="T17" fmla="*/ 109 h 156"/>
                  <a:gd name="T18" fmla="*/ 89 w 105"/>
                  <a:gd name="T19" fmla="*/ 125 h 156"/>
                  <a:gd name="T20" fmla="*/ 76 w 105"/>
                  <a:gd name="T21" fmla="*/ 141 h 156"/>
                  <a:gd name="T22" fmla="*/ 64 w 105"/>
                  <a:gd name="T23" fmla="*/ 150 h 156"/>
                  <a:gd name="T24" fmla="*/ 48 w 105"/>
                  <a:gd name="T25" fmla="*/ 156 h 156"/>
                  <a:gd name="T26" fmla="*/ 30 w 105"/>
                  <a:gd name="T27" fmla="*/ 156 h 156"/>
                  <a:gd name="T28" fmla="*/ 16 w 105"/>
                  <a:gd name="T29" fmla="*/ 152 h 156"/>
                  <a:gd name="T30" fmla="*/ 8 w 105"/>
                  <a:gd name="T31" fmla="*/ 145 h 156"/>
                  <a:gd name="T32" fmla="*/ 2 w 105"/>
                  <a:gd name="T33" fmla="*/ 131 h 156"/>
                  <a:gd name="T34" fmla="*/ 0 w 105"/>
                  <a:gd name="T35" fmla="*/ 113 h 156"/>
                  <a:gd name="T36" fmla="*/ 0 w 105"/>
                  <a:gd name="T37" fmla="*/ 92 h 156"/>
                  <a:gd name="T38" fmla="*/ 6 w 105"/>
                  <a:gd name="T39" fmla="*/ 61 h 156"/>
                  <a:gd name="T40" fmla="*/ 17 w 105"/>
                  <a:gd name="T41" fmla="*/ 33 h 156"/>
                  <a:gd name="T42" fmla="*/ 30 w 105"/>
                  <a:gd name="T43" fmla="*/ 18 h 156"/>
                  <a:gd name="T44" fmla="*/ 38 w 105"/>
                  <a:gd name="T45" fmla="*/ 10 h 156"/>
                  <a:gd name="T46" fmla="*/ 48 w 105"/>
                  <a:gd name="T47" fmla="*/ 4 h 156"/>
                  <a:gd name="T48" fmla="*/ 59 w 105"/>
                  <a:gd name="T49" fmla="*/ 0 h 156"/>
                  <a:gd name="T50" fmla="*/ 73 w 105"/>
                  <a:gd name="T51" fmla="*/ 0 h 156"/>
                  <a:gd name="T52" fmla="*/ 88 w 105"/>
                  <a:gd name="T53" fmla="*/ 6 h 156"/>
                  <a:gd name="T54" fmla="*/ 97 w 105"/>
                  <a:gd name="T55" fmla="*/ 16 h 156"/>
                  <a:gd name="T56" fmla="*/ 103 w 105"/>
                  <a:gd name="T57" fmla="*/ 31 h 156"/>
                  <a:gd name="T58" fmla="*/ 105 w 105"/>
                  <a:gd name="T59" fmla="*/ 49 h 156"/>
                  <a:gd name="T60" fmla="*/ 104 w 105"/>
                  <a:gd name="T61" fmla="*/ 74 h 156"/>
                  <a:gd name="T62" fmla="*/ 101 w 105"/>
                  <a:gd name="T63" fmla="*/ 92 h 156"/>
                  <a:gd name="T64" fmla="*/ 72 w 105"/>
                  <a:gd name="T65" fmla="*/ 57 h 156"/>
                  <a:gd name="T66" fmla="*/ 71 w 105"/>
                  <a:gd name="T67" fmla="*/ 45 h 156"/>
                  <a:gd name="T68" fmla="*/ 67 w 105"/>
                  <a:gd name="T69" fmla="*/ 39 h 156"/>
                  <a:gd name="T70" fmla="*/ 63 w 105"/>
                  <a:gd name="T71" fmla="*/ 33 h 156"/>
                  <a:gd name="T72" fmla="*/ 56 w 105"/>
                  <a:gd name="T73" fmla="*/ 35 h 156"/>
                  <a:gd name="T74" fmla="*/ 49 w 105"/>
                  <a:gd name="T75" fmla="*/ 41 h 156"/>
                  <a:gd name="T76" fmla="*/ 43 w 105"/>
                  <a:gd name="T77" fmla="*/ 49 h 156"/>
                  <a:gd name="T78" fmla="*/ 39 w 105"/>
                  <a:gd name="T79" fmla="*/ 59 h 156"/>
                  <a:gd name="T80" fmla="*/ 72 w 105"/>
                  <a:gd name="T81" fmla="*/ 6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156">
                    <a:moveTo>
                      <a:pt x="101" y="92"/>
                    </a:moveTo>
                    <a:lnTo>
                      <a:pt x="33" y="92"/>
                    </a:lnTo>
                    <a:lnTo>
                      <a:pt x="32" y="100"/>
                    </a:lnTo>
                    <a:lnTo>
                      <a:pt x="32" y="105"/>
                    </a:lnTo>
                    <a:lnTo>
                      <a:pt x="32" y="111"/>
                    </a:lnTo>
                    <a:lnTo>
                      <a:pt x="33" y="115"/>
                    </a:lnTo>
                    <a:lnTo>
                      <a:pt x="34" y="117"/>
                    </a:lnTo>
                    <a:lnTo>
                      <a:pt x="38" y="121"/>
                    </a:lnTo>
                    <a:lnTo>
                      <a:pt x="40" y="123"/>
                    </a:lnTo>
                    <a:lnTo>
                      <a:pt x="44" y="123"/>
                    </a:lnTo>
                    <a:lnTo>
                      <a:pt x="47" y="123"/>
                    </a:lnTo>
                    <a:lnTo>
                      <a:pt x="49" y="121"/>
                    </a:lnTo>
                    <a:lnTo>
                      <a:pt x="52" y="121"/>
                    </a:lnTo>
                    <a:lnTo>
                      <a:pt x="55" y="119"/>
                    </a:lnTo>
                    <a:lnTo>
                      <a:pt x="56" y="117"/>
                    </a:lnTo>
                    <a:lnTo>
                      <a:pt x="58" y="115"/>
                    </a:lnTo>
                    <a:lnTo>
                      <a:pt x="60" y="111"/>
                    </a:lnTo>
                    <a:lnTo>
                      <a:pt x="63" y="109"/>
                    </a:lnTo>
                    <a:lnTo>
                      <a:pt x="95" y="115"/>
                    </a:lnTo>
                    <a:lnTo>
                      <a:pt x="89" y="125"/>
                    </a:lnTo>
                    <a:lnTo>
                      <a:pt x="83" y="133"/>
                    </a:lnTo>
                    <a:lnTo>
                      <a:pt x="76" y="141"/>
                    </a:lnTo>
                    <a:lnTo>
                      <a:pt x="71" y="146"/>
                    </a:lnTo>
                    <a:lnTo>
                      <a:pt x="64" y="150"/>
                    </a:lnTo>
                    <a:lnTo>
                      <a:pt x="56" y="154"/>
                    </a:lnTo>
                    <a:lnTo>
                      <a:pt x="48" y="156"/>
                    </a:lnTo>
                    <a:lnTo>
                      <a:pt x="38" y="156"/>
                    </a:lnTo>
                    <a:lnTo>
                      <a:pt x="30" y="156"/>
                    </a:lnTo>
                    <a:lnTo>
                      <a:pt x="23" y="154"/>
                    </a:lnTo>
                    <a:lnTo>
                      <a:pt x="16" y="152"/>
                    </a:lnTo>
                    <a:lnTo>
                      <a:pt x="11" y="150"/>
                    </a:lnTo>
                    <a:lnTo>
                      <a:pt x="8" y="145"/>
                    </a:lnTo>
                    <a:lnTo>
                      <a:pt x="4" y="139"/>
                    </a:lnTo>
                    <a:lnTo>
                      <a:pt x="2" y="13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4"/>
                    </a:lnTo>
                    <a:lnTo>
                      <a:pt x="0" y="92"/>
                    </a:lnTo>
                    <a:lnTo>
                      <a:pt x="2" y="78"/>
                    </a:lnTo>
                    <a:lnTo>
                      <a:pt x="6" y="61"/>
                    </a:lnTo>
                    <a:lnTo>
                      <a:pt x="10" y="47"/>
                    </a:lnTo>
                    <a:lnTo>
                      <a:pt x="17" y="33"/>
                    </a:lnTo>
                    <a:lnTo>
                      <a:pt x="25" y="22"/>
                    </a:lnTo>
                    <a:lnTo>
                      <a:pt x="30" y="18"/>
                    </a:lnTo>
                    <a:lnTo>
                      <a:pt x="33" y="14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8" y="4"/>
                    </a:lnTo>
                    <a:lnTo>
                      <a:pt x="54" y="2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1" y="2"/>
                    </a:lnTo>
                    <a:lnTo>
                      <a:pt x="88" y="6"/>
                    </a:lnTo>
                    <a:lnTo>
                      <a:pt x="93" y="10"/>
                    </a:lnTo>
                    <a:lnTo>
                      <a:pt x="97" y="16"/>
                    </a:lnTo>
                    <a:lnTo>
                      <a:pt x="101" y="24"/>
                    </a:lnTo>
                    <a:lnTo>
                      <a:pt x="103" y="31"/>
                    </a:lnTo>
                    <a:lnTo>
                      <a:pt x="104" y="39"/>
                    </a:lnTo>
                    <a:lnTo>
                      <a:pt x="105" y="49"/>
                    </a:lnTo>
                    <a:lnTo>
                      <a:pt x="105" y="61"/>
                    </a:lnTo>
                    <a:lnTo>
                      <a:pt x="104" y="74"/>
                    </a:lnTo>
                    <a:lnTo>
                      <a:pt x="102" y="88"/>
                    </a:lnTo>
                    <a:lnTo>
                      <a:pt x="101" y="92"/>
                    </a:lnTo>
                    <a:close/>
                    <a:moveTo>
                      <a:pt x="72" y="65"/>
                    </a:moveTo>
                    <a:lnTo>
                      <a:pt x="72" y="57"/>
                    </a:lnTo>
                    <a:lnTo>
                      <a:pt x="72" y="51"/>
                    </a:lnTo>
                    <a:lnTo>
                      <a:pt x="71" y="45"/>
                    </a:lnTo>
                    <a:lnTo>
                      <a:pt x="70" y="43"/>
                    </a:lnTo>
                    <a:lnTo>
                      <a:pt x="67" y="39"/>
                    </a:lnTo>
                    <a:lnTo>
                      <a:pt x="65" y="35"/>
                    </a:lnTo>
                    <a:lnTo>
                      <a:pt x="63" y="33"/>
                    </a:lnTo>
                    <a:lnTo>
                      <a:pt x="59" y="33"/>
                    </a:lnTo>
                    <a:lnTo>
                      <a:pt x="56" y="35"/>
                    </a:lnTo>
                    <a:lnTo>
                      <a:pt x="52" y="37"/>
                    </a:lnTo>
                    <a:lnTo>
                      <a:pt x="49" y="41"/>
                    </a:lnTo>
                    <a:lnTo>
                      <a:pt x="46" y="45"/>
                    </a:lnTo>
                    <a:lnTo>
                      <a:pt x="43" y="49"/>
                    </a:lnTo>
                    <a:lnTo>
                      <a:pt x="41" y="53"/>
                    </a:lnTo>
                    <a:lnTo>
                      <a:pt x="39" y="59"/>
                    </a:lnTo>
                    <a:lnTo>
                      <a:pt x="38" y="65"/>
                    </a:lnTo>
                    <a:lnTo>
                      <a:pt x="72" y="65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6700" y="5989"/>
                <a:ext cx="71" cy="102"/>
              </a:xfrm>
              <a:custGeom>
                <a:avLst/>
                <a:gdLst>
                  <a:gd name="T0" fmla="*/ 37 w 71"/>
                  <a:gd name="T1" fmla="*/ 0 h 203"/>
                  <a:gd name="T2" fmla="*/ 71 w 71"/>
                  <a:gd name="T3" fmla="*/ 0 h 203"/>
                  <a:gd name="T4" fmla="*/ 35 w 71"/>
                  <a:gd name="T5" fmla="*/ 203 h 203"/>
                  <a:gd name="T6" fmla="*/ 0 w 71"/>
                  <a:gd name="T7" fmla="*/ 203 h 203"/>
                  <a:gd name="T8" fmla="*/ 37 w 71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03">
                    <a:moveTo>
                      <a:pt x="37" y="0"/>
                    </a:moveTo>
                    <a:lnTo>
                      <a:pt x="71" y="0"/>
                    </a:lnTo>
                    <a:lnTo>
                      <a:pt x="35" y="203"/>
                    </a:lnTo>
                    <a:lnTo>
                      <a:pt x="0" y="20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6870" y="5989"/>
                <a:ext cx="171" cy="102"/>
              </a:xfrm>
              <a:custGeom>
                <a:avLst/>
                <a:gdLst>
                  <a:gd name="T0" fmla="*/ 36 w 171"/>
                  <a:gd name="T1" fmla="*/ 0 h 203"/>
                  <a:gd name="T2" fmla="*/ 86 w 171"/>
                  <a:gd name="T3" fmla="*/ 0 h 203"/>
                  <a:gd name="T4" fmla="*/ 81 w 171"/>
                  <a:gd name="T5" fmla="*/ 125 h 203"/>
                  <a:gd name="T6" fmla="*/ 122 w 171"/>
                  <a:gd name="T7" fmla="*/ 0 h 203"/>
                  <a:gd name="T8" fmla="*/ 171 w 171"/>
                  <a:gd name="T9" fmla="*/ 0 h 203"/>
                  <a:gd name="T10" fmla="*/ 135 w 171"/>
                  <a:gd name="T11" fmla="*/ 203 h 203"/>
                  <a:gd name="T12" fmla="*/ 105 w 171"/>
                  <a:gd name="T13" fmla="*/ 203 h 203"/>
                  <a:gd name="T14" fmla="*/ 132 w 171"/>
                  <a:gd name="T15" fmla="*/ 47 h 203"/>
                  <a:gd name="T16" fmla="*/ 81 w 171"/>
                  <a:gd name="T17" fmla="*/ 203 h 203"/>
                  <a:gd name="T18" fmla="*/ 53 w 171"/>
                  <a:gd name="T19" fmla="*/ 203 h 203"/>
                  <a:gd name="T20" fmla="*/ 58 w 171"/>
                  <a:gd name="T21" fmla="*/ 47 h 203"/>
                  <a:gd name="T22" fmla="*/ 31 w 171"/>
                  <a:gd name="T23" fmla="*/ 203 h 203"/>
                  <a:gd name="T24" fmla="*/ 0 w 171"/>
                  <a:gd name="T25" fmla="*/ 203 h 203"/>
                  <a:gd name="T26" fmla="*/ 36 w 171"/>
                  <a:gd name="T2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1" h="203">
                    <a:moveTo>
                      <a:pt x="36" y="0"/>
                    </a:moveTo>
                    <a:lnTo>
                      <a:pt x="86" y="0"/>
                    </a:lnTo>
                    <a:lnTo>
                      <a:pt x="81" y="125"/>
                    </a:lnTo>
                    <a:lnTo>
                      <a:pt x="122" y="0"/>
                    </a:lnTo>
                    <a:lnTo>
                      <a:pt x="171" y="0"/>
                    </a:lnTo>
                    <a:lnTo>
                      <a:pt x="135" y="203"/>
                    </a:lnTo>
                    <a:lnTo>
                      <a:pt x="105" y="203"/>
                    </a:lnTo>
                    <a:lnTo>
                      <a:pt x="132" y="47"/>
                    </a:lnTo>
                    <a:lnTo>
                      <a:pt x="81" y="203"/>
                    </a:lnTo>
                    <a:lnTo>
                      <a:pt x="53" y="203"/>
                    </a:lnTo>
                    <a:lnTo>
                      <a:pt x="58" y="47"/>
                    </a:lnTo>
                    <a:lnTo>
                      <a:pt x="31" y="203"/>
                    </a:lnTo>
                    <a:lnTo>
                      <a:pt x="0" y="20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22" name="Freeform 17"/>
              <p:cNvSpPr>
                <a:spLocks noEditPoints="1"/>
              </p:cNvSpPr>
              <p:nvPr/>
            </p:nvSpPr>
            <p:spPr bwMode="auto">
              <a:xfrm>
                <a:off x="7035" y="6015"/>
                <a:ext cx="105" cy="78"/>
              </a:xfrm>
              <a:custGeom>
                <a:avLst/>
                <a:gdLst>
                  <a:gd name="T0" fmla="*/ 33 w 105"/>
                  <a:gd name="T1" fmla="*/ 92 h 156"/>
                  <a:gd name="T2" fmla="*/ 32 w 105"/>
                  <a:gd name="T3" fmla="*/ 105 h 156"/>
                  <a:gd name="T4" fmla="*/ 33 w 105"/>
                  <a:gd name="T5" fmla="*/ 115 h 156"/>
                  <a:gd name="T6" fmla="*/ 37 w 105"/>
                  <a:gd name="T7" fmla="*/ 121 h 156"/>
                  <a:gd name="T8" fmla="*/ 44 w 105"/>
                  <a:gd name="T9" fmla="*/ 123 h 156"/>
                  <a:gd name="T10" fmla="*/ 49 w 105"/>
                  <a:gd name="T11" fmla="*/ 121 h 156"/>
                  <a:gd name="T12" fmla="*/ 54 w 105"/>
                  <a:gd name="T13" fmla="*/ 119 h 156"/>
                  <a:gd name="T14" fmla="*/ 58 w 105"/>
                  <a:gd name="T15" fmla="*/ 115 h 156"/>
                  <a:gd name="T16" fmla="*/ 63 w 105"/>
                  <a:gd name="T17" fmla="*/ 109 h 156"/>
                  <a:gd name="T18" fmla="*/ 89 w 105"/>
                  <a:gd name="T19" fmla="*/ 125 h 156"/>
                  <a:gd name="T20" fmla="*/ 76 w 105"/>
                  <a:gd name="T21" fmla="*/ 141 h 156"/>
                  <a:gd name="T22" fmla="*/ 64 w 105"/>
                  <a:gd name="T23" fmla="*/ 150 h 156"/>
                  <a:gd name="T24" fmla="*/ 48 w 105"/>
                  <a:gd name="T25" fmla="*/ 156 h 156"/>
                  <a:gd name="T26" fmla="*/ 29 w 105"/>
                  <a:gd name="T27" fmla="*/ 156 h 156"/>
                  <a:gd name="T28" fmla="*/ 16 w 105"/>
                  <a:gd name="T29" fmla="*/ 152 h 156"/>
                  <a:gd name="T30" fmla="*/ 8 w 105"/>
                  <a:gd name="T31" fmla="*/ 145 h 156"/>
                  <a:gd name="T32" fmla="*/ 2 w 105"/>
                  <a:gd name="T33" fmla="*/ 131 h 156"/>
                  <a:gd name="T34" fmla="*/ 0 w 105"/>
                  <a:gd name="T35" fmla="*/ 113 h 156"/>
                  <a:gd name="T36" fmla="*/ 0 w 105"/>
                  <a:gd name="T37" fmla="*/ 92 h 156"/>
                  <a:gd name="T38" fmla="*/ 5 w 105"/>
                  <a:gd name="T39" fmla="*/ 61 h 156"/>
                  <a:gd name="T40" fmla="*/ 17 w 105"/>
                  <a:gd name="T41" fmla="*/ 33 h 156"/>
                  <a:gd name="T42" fmla="*/ 29 w 105"/>
                  <a:gd name="T43" fmla="*/ 18 h 156"/>
                  <a:gd name="T44" fmla="*/ 37 w 105"/>
                  <a:gd name="T45" fmla="*/ 10 h 156"/>
                  <a:gd name="T46" fmla="*/ 48 w 105"/>
                  <a:gd name="T47" fmla="*/ 4 h 156"/>
                  <a:gd name="T48" fmla="*/ 59 w 105"/>
                  <a:gd name="T49" fmla="*/ 0 h 156"/>
                  <a:gd name="T50" fmla="*/ 73 w 105"/>
                  <a:gd name="T51" fmla="*/ 0 h 156"/>
                  <a:gd name="T52" fmla="*/ 88 w 105"/>
                  <a:gd name="T53" fmla="*/ 6 h 156"/>
                  <a:gd name="T54" fmla="*/ 97 w 105"/>
                  <a:gd name="T55" fmla="*/ 16 h 156"/>
                  <a:gd name="T56" fmla="*/ 103 w 105"/>
                  <a:gd name="T57" fmla="*/ 31 h 156"/>
                  <a:gd name="T58" fmla="*/ 105 w 105"/>
                  <a:gd name="T59" fmla="*/ 49 h 156"/>
                  <a:gd name="T60" fmla="*/ 104 w 105"/>
                  <a:gd name="T61" fmla="*/ 74 h 156"/>
                  <a:gd name="T62" fmla="*/ 100 w 105"/>
                  <a:gd name="T63" fmla="*/ 92 h 156"/>
                  <a:gd name="T64" fmla="*/ 72 w 105"/>
                  <a:gd name="T65" fmla="*/ 57 h 156"/>
                  <a:gd name="T66" fmla="*/ 71 w 105"/>
                  <a:gd name="T67" fmla="*/ 45 h 156"/>
                  <a:gd name="T68" fmla="*/ 67 w 105"/>
                  <a:gd name="T69" fmla="*/ 39 h 156"/>
                  <a:gd name="T70" fmla="*/ 63 w 105"/>
                  <a:gd name="T71" fmla="*/ 33 h 156"/>
                  <a:gd name="T72" fmla="*/ 56 w 105"/>
                  <a:gd name="T73" fmla="*/ 35 h 156"/>
                  <a:gd name="T74" fmla="*/ 49 w 105"/>
                  <a:gd name="T75" fmla="*/ 41 h 156"/>
                  <a:gd name="T76" fmla="*/ 43 w 105"/>
                  <a:gd name="T77" fmla="*/ 49 h 156"/>
                  <a:gd name="T78" fmla="*/ 38 w 105"/>
                  <a:gd name="T79" fmla="*/ 59 h 156"/>
                  <a:gd name="T80" fmla="*/ 72 w 105"/>
                  <a:gd name="T81" fmla="*/ 6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156">
                    <a:moveTo>
                      <a:pt x="100" y="92"/>
                    </a:moveTo>
                    <a:lnTo>
                      <a:pt x="33" y="92"/>
                    </a:lnTo>
                    <a:lnTo>
                      <a:pt x="32" y="100"/>
                    </a:lnTo>
                    <a:lnTo>
                      <a:pt x="32" y="105"/>
                    </a:lnTo>
                    <a:lnTo>
                      <a:pt x="32" y="111"/>
                    </a:lnTo>
                    <a:lnTo>
                      <a:pt x="33" y="115"/>
                    </a:lnTo>
                    <a:lnTo>
                      <a:pt x="34" y="117"/>
                    </a:lnTo>
                    <a:lnTo>
                      <a:pt x="37" y="121"/>
                    </a:lnTo>
                    <a:lnTo>
                      <a:pt x="40" y="123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49" y="121"/>
                    </a:lnTo>
                    <a:lnTo>
                      <a:pt x="52" y="121"/>
                    </a:lnTo>
                    <a:lnTo>
                      <a:pt x="54" y="119"/>
                    </a:lnTo>
                    <a:lnTo>
                      <a:pt x="56" y="117"/>
                    </a:lnTo>
                    <a:lnTo>
                      <a:pt x="58" y="115"/>
                    </a:lnTo>
                    <a:lnTo>
                      <a:pt x="60" y="111"/>
                    </a:lnTo>
                    <a:lnTo>
                      <a:pt x="63" y="109"/>
                    </a:lnTo>
                    <a:lnTo>
                      <a:pt x="95" y="115"/>
                    </a:lnTo>
                    <a:lnTo>
                      <a:pt x="89" y="125"/>
                    </a:lnTo>
                    <a:lnTo>
                      <a:pt x="83" y="133"/>
                    </a:lnTo>
                    <a:lnTo>
                      <a:pt x="76" y="141"/>
                    </a:lnTo>
                    <a:lnTo>
                      <a:pt x="71" y="146"/>
                    </a:lnTo>
                    <a:lnTo>
                      <a:pt x="64" y="150"/>
                    </a:lnTo>
                    <a:lnTo>
                      <a:pt x="56" y="154"/>
                    </a:lnTo>
                    <a:lnTo>
                      <a:pt x="48" y="156"/>
                    </a:lnTo>
                    <a:lnTo>
                      <a:pt x="37" y="156"/>
                    </a:lnTo>
                    <a:lnTo>
                      <a:pt x="29" y="156"/>
                    </a:lnTo>
                    <a:lnTo>
                      <a:pt x="22" y="154"/>
                    </a:lnTo>
                    <a:lnTo>
                      <a:pt x="16" y="152"/>
                    </a:lnTo>
                    <a:lnTo>
                      <a:pt x="11" y="150"/>
                    </a:lnTo>
                    <a:lnTo>
                      <a:pt x="8" y="145"/>
                    </a:lnTo>
                    <a:lnTo>
                      <a:pt x="4" y="139"/>
                    </a:lnTo>
                    <a:lnTo>
                      <a:pt x="2" y="13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4"/>
                    </a:lnTo>
                    <a:lnTo>
                      <a:pt x="0" y="92"/>
                    </a:lnTo>
                    <a:lnTo>
                      <a:pt x="2" y="78"/>
                    </a:lnTo>
                    <a:lnTo>
                      <a:pt x="5" y="61"/>
                    </a:lnTo>
                    <a:lnTo>
                      <a:pt x="10" y="47"/>
                    </a:lnTo>
                    <a:lnTo>
                      <a:pt x="17" y="33"/>
                    </a:lnTo>
                    <a:lnTo>
                      <a:pt x="25" y="22"/>
                    </a:lnTo>
                    <a:lnTo>
                      <a:pt x="29" y="18"/>
                    </a:lnTo>
                    <a:lnTo>
                      <a:pt x="33" y="14"/>
                    </a:lnTo>
                    <a:lnTo>
                      <a:pt x="37" y="10"/>
                    </a:lnTo>
                    <a:lnTo>
                      <a:pt x="43" y="6"/>
                    </a:lnTo>
                    <a:lnTo>
                      <a:pt x="48" y="4"/>
                    </a:lnTo>
                    <a:lnTo>
                      <a:pt x="53" y="2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1" y="2"/>
                    </a:lnTo>
                    <a:lnTo>
                      <a:pt x="88" y="6"/>
                    </a:lnTo>
                    <a:lnTo>
                      <a:pt x="92" y="10"/>
                    </a:lnTo>
                    <a:lnTo>
                      <a:pt x="97" y="16"/>
                    </a:lnTo>
                    <a:lnTo>
                      <a:pt x="100" y="24"/>
                    </a:lnTo>
                    <a:lnTo>
                      <a:pt x="103" y="31"/>
                    </a:lnTo>
                    <a:lnTo>
                      <a:pt x="104" y="39"/>
                    </a:lnTo>
                    <a:lnTo>
                      <a:pt x="105" y="49"/>
                    </a:lnTo>
                    <a:lnTo>
                      <a:pt x="105" y="61"/>
                    </a:lnTo>
                    <a:lnTo>
                      <a:pt x="104" y="74"/>
                    </a:lnTo>
                    <a:lnTo>
                      <a:pt x="101" y="88"/>
                    </a:lnTo>
                    <a:lnTo>
                      <a:pt x="100" y="92"/>
                    </a:lnTo>
                    <a:close/>
                    <a:moveTo>
                      <a:pt x="72" y="65"/>
                    </a:moveTo>
                    <a:lnTo>
                      <a:pt x="72" y="57"/>
                    </a:lnTo>
                    <a:lnTo>
                      <a:pt x="72" y="51"/>
                    </a:lnTo>
                    <a:lnTo>
                      <a:pt x="71" y="45"/>
                    </a:lnTo>
                    <a:lnTo>
                      <a:pt x="69" y="43"/>
                    </a:lnTo>
                    <a:lnTo>
                      <a:pt x="67" y="39"/>
                    </a:lnTo>
                    <a:lnTo>
                      <a:pt x="65" y="35"/>
                    </a:lnTo>
                    <a:lnTo>
                      <a:pt x="63" y="33"/>
                    </a:lnTo>
                    <a:lnTo>
                      <a:pt x="59" y="33"/>
                    </a:lnTo>
                    <a:lnTo>
                      <a:pt x="56" y="35"/>
                    </a:lnTo>
                    <a:lnTo>
                      <a:pt x="52" y="37"/>
                    </a:lnTo>
                    <a:lnTo>
                      <a:pt x="49" y="41"/>
                    </a:lnTo>
                    <a:lnTo>
                      <a:pt x="45" y="45"/>
                    </a:lnTo>
                    <a:lnTo>
                      <a:pt x="43" y="49"/>
                    </a:lnTo>
                    <a:lnTo>
                      <a:pt x="41" y="53"/>
                    </a:lnTo>
                    <a:lnTo>
                      <a:pt x="38" y="59"/>
                    </a:lnTo>
                    <a:lnTo>
                      <a:pt x="37" y="65"/>
                    </a:lnTo>
                    <a:lnTo>
                      <a:pt x="72" y="65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7133" y="6017"/>
                <a:ext cx="110" cy="74"/>
              </a:xfrm>
              <a:custGeom>
                <a:avLst/>
                <a:gdLst>
                  <a:gd name="T0" fmla="*/ 29 w 110"/>
                  <a:gd name="T1" fmla="*/ 0 h 148"/>
                  <a:gd name="T2" fmla="*/ 110 w 110"/>
                  <a:gd name="T3" fmla="*/ 0 h 148"/>
                  <a:gd name="T4" fmla="*/ 103 w 110"/>
                  <a:gd name="T5" fmla="*/ 33 h 148"/>
                  <a:gd name="T6" fmla="*/ 46 w 110"/>
                  <a:gd name="T7" fmla="*/ 111 h 148"/>
                  <a:gd name="T8" fmla="*/ 93 w 110"/>
                  <a:gd name="T9" fmla="*/ 111 h 148"/>
                  <a:gd name="T10" fmla="*/ 86 w 110"/>
                  <a:gd name="T11" fmla="*/ 148 h 148"/>
                  <a:gd name="T12" fmla="*/ 0 w 110"/>
                  <a:gd name="T13" fmla="*/ 148 h 148"/>
                  <a:gd name="T14" fmla="*/ 6 w 110"/>
                  <a:gd name="T15" fmla="*/ 113 h 148"/>
                  <a:gd name="T16" fmla="*/ 61 w 110"/>
                  <a:gd name="T17" fmla="*/ 39 h 148"/>
                  <a:gd name="T18" fmla="*/ 22 w 110"/>
                  <a:gd name="T19" fmla="*/ 39 h 148"/>
                  <a:gd name="T20" fmla="*/ 29 w 110"/>
                  <a:gd name="T21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0" h="148">
                    <a:moveTo>
                      <a:pt x="29" y="0"/>
                    </a:moveTo>
                    <a:lnTo>
                      <a:pt x="110" y="0"/>
                    </a:lnTo>
                    <a:lnTo>
                      <a:pt x="103" y="33"/>
                    </a:lnTo>
                    <a:lnTo>
                      <a:pt x="46" y="111"/>
                    </a:lnTo>
                    <a:lnTo>
                      <a:pt x="93" y="111"/>
                    </a:lnTo>
                    <a:lnTo>
                      <a:pt x="86" y="148"/>
                    </a:lnTo>
                    <a:lnTo>
                      <a:pt x="0" y="148"/>
                    </a:lnTo>
                    <a:lnTo>
                      <a:pt x="6" y="113"/>
                    </a:lnTo>
                    <a:lnTo>
                      <a:pt x="61" y="39"/>
                    </a:lnTo>
                    <a:lnTo>
                      <a:pt x="22" y="39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24" name="Freeform 19"/>
              <p:cNvSpPr>
                <a:spLocks noEditPoints="1"/>
              </p:cNvSpPr>
              <p:nvPr/>
            </p:nvSpPr>
            <p:spPr bwMode="auto">
              <a:xfrm>
                <a:off x="7239" y="6015"/>
                <a:ext cx="113" cy="105"/>
              </a:xfrm>
              <a:custGeom>
                <a:avLst/>
                <a:gdLst>
                  <a:gd name="T0" fmla="*/ 43 w 113"/>
                  <a:gd name="T1" fmla="*/ 211 h 211"/>
                  <a:gd name="T2" fmla="*/ 52 w 113"/>
                  <a:gd name="T3" fmla="*/ 143 h 211"/>
                  <a:gd name="T4" fmla="*/ 45 w 113"/>
                  <a:gd name="T5" fmla="*/ 150 h 211"/>
                  <a:gd name="T6" fmla="*/ 38 w 113"/>
                  <a:gd name="T7" fmla="*/ 154 h 211"/>
                  <a:gd name="T8" fmla="*/ 30 w 113"/>
                  <a:gd name="T9" fmla="*/ 156 h 211"/>
                  <a:gd name="T10" fmla="*/ 20 w 113"/>
                  <a:gd name="T11" fmla="*/ 154 h 211"/>
                  <a:gd name="T12" fmla="*/ 7 w 113"/>
                  <a:gd name="T13" fmla="*/ 146 h 211"/>
                  <a:gd name="T14" fmla="*/ 2 w 113"/>
                  <a:gd name="T15" fmla="*/ 127 h 211"/>
                  <a:gd name="T16" fmla="*/ 2 w 113"/>
                  <a:gd name="T17" fmla="*/ 98 h 211"/>
                  <a:gd name="T18" fmla="*/ 6 w 113"/>
                  <a:gd name="T19" fmla="*/ 70 h 211"/>
                  <a:gd name="T20" fmla="*/ 12 w 113"/>
                  <a:gd name="T21" fmla="*/ 49 h 211"/>
                  <a:gd name="T22" fmla="*/ 19 w 113"/>
                  <a:gd name="T23" fmla="*/ 29 h 211"/>
                  <a:gd name="T24" fmla="*/ 29 w 113"/>
                  <a:gd name="T25" fmla="*/ 16 h 211"/>
                  <a:gd name="T26" fmla="*/ 39 w 113"/>
                  <a:gd name="T27" fmla="*/ 6 h 211"/>
                  <a:gd name="T28" fmla="*/ 50 w 113"/>
                  <a:gd name="T29" fmla="*/ 0 h 211"/>
                  <a:gd name="T30" fmla="*/ 59 w 113"/>
                  <a:gd name="T31" fmla="*/ 0 h 211"/>
                  <a:gd name="T32" fmla="*/ 66 w 113"/>
                  <a:gd name="T33" fmla="*/ 6 h 211"/>
                  <a:gd name="T34" fmla="*/ 71 w 113"/>
                  <a:gd name="T35" fmla="*/ 10 h 211"/>
                  <a:gd name="T36" fmla="*/ 75 w 113"/>
                  <a:gd name="T37" fmla="*/ 20 h 211"/>
                  <a:gd name="T38" fmla="*/ 82 w 113"/>
                  <a:gd name="T39" fmla="*/ 4 h 211"/>
                  <a:gd name="T40" fmla="*/ 76 w 113"/>
                  <a:gd name="T41" fmla="*/ 211 h 211"/>
                  <a:gd name="T42" fmla="*/ 68 w 113"/>
                  <a:gd name="T43" fmla="*/ 70 h 211"/>
                  <a:gd name="T44" fmla="*/ 68 w 113"/>
                  <a:gd name="T45" fmla="*/ 57 h 211"/>
                  <a:gd name="T46" fmla="*/ 66 w 113"/>
                  <a:gd name="T47" fmla="*/ 49 h 211"/>
                  <a:gd name="T48" fmla="*/ 60 w 113"/>
                  <a:gd name="T49" fmla="*/ 43 h 211"/>
                  <a:gd name="T50" fmla="*/ 54 w 113"/>
                  <a:gd name="T51" fmla="*/ 43 h 211"/>
                  <a:gd name="T52" fmla="*/ 49 w 113"/>
                  <a:gd name="T53" fmla="*/ 47 h 211"/>
                  <a:gd name="T54" fmla="*/ 44 w 113"/>
                  <a:gd name="T55" fmla="*/ 57 h 211"/>
                  <a:gd name="T56" fmla="*/ 39 w 113"/>
                  <a:gd name="T57" fmla="*/ 72 h 211"/>
                  <a:gd name="T58" fmla="*/ 36 w 113"/>
                  <a:gd name="T59" fmla="*/ 88 h 211"/>
                  <a:gd name="T60" fmla="*/ 35 w 113"/>
                  <a:gd name="T61" fmla="*/ 104 h 211"/>
                  <a:gd name="T62" fmla="*/ 37 w 113"/>
                  <a:gd name="T63" fmla="*/ 109 h 211"/>
                  <a:gd name="T64" fmla="*/ 42 w 113"/>
                  <a:gd name="T65" fmla="*/ 115 h 211"/>
                  <a:gd name="T66" fmla="*/ 47 w 113"/>
                  <a:gd name="T67" fmla="*/ 115 h 211"/>
                  <a:gd name="T68" fmla="*/ 54 w 113"/>
                  <a:gd name="T69" fmla="*/ 109 h 211"/>
                  <a:gd name="T70" fmla="*/ 59 w 113"/>
                  <a:gd name="T71" fmla="*/ 102 h 211"/>
                  <a:gd name="T72" fmla="*/ 65 w 113"/>
                  <a:gd name="T73" fmla="*/ 8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3" h="211">
                    <a:moveTo>
                      <a:pt x="76" y="211"/>
                    </a:moveTo>
                    <a:lnTo>
                      <a:pt x="43" y="211"/>
                    </a:lnTo>
                    <a:lnTo>
                      <a:pt x="55" y="139"/>
                    </a:lnTo>
                    <a:lnTo>
                      <a:pt x="52" y="143"/>
                    </a:lnTo>
                    <a:lnTo>
                      <a:pt x="49" y="146"/>
                    </a:lnTo>
                    <a:lnTo>
                      <a:pt x="45" y="150"/>
                    </a:lnTo>
                    <a:lnTo>
                      <a:pt x="42" y="152"/>
                    </a:lnTo>
                    <a:lnTo>
                      <a:pt x="38" y="154"/>
                    </a:lnTo>
                    <a:lnTo>
                      <a:pt x="35" y="154"/>
                    </a:lnTo>
                    <a:lnTo>
                      <a:pt x="30" y="156"/>
                    </a:lnTo>
                    <a:lnTo>
                      <a:pt x="27" y="156"/>
                    </a:lnTo>
                    <a:lnTo>
                      <a:pt x="20" y="154"/>
                    </a:lnTo>
                    <a:lnTo>
                      <a:pt x="13" y="152"/>
                    </a:lnTo>
                    <a:lnTo>
                      <a:pt x="7" y="146"/>
                    </a:lnTo>
                    <a:lnTo>
                      <a:pt x="4" y="137"/>
                    </a:lnTo>
                    <a:lnTo>
                      <a:pt x="2" y="127"/>
                    </a:lnTo>
                    <a:lnTo>
                      <a:pt x="0" y="113"/>
                    </a:lnTo>
                    <a:lnTo>
                      <a:pt x="2" y="98"/>
                    </a:lnTo>
                    <a:lnTo>
                      <a:pt x="4" y="80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2" y="49"/>
                    </a:lnTo>
                    <a:lnTo>
                      <a:pt x="14" y="39"/>
                    </a:lnTo>
                    <a:lnTo>
                      <a:pt x="19" y="29"/>
                    </a:lnTo>
                    <a:lnTo>
                      <a:pt x="23" y="22"/>
                    </a:lnTo>
                    <a:lnTo>
                      <a:pt x="29" y="16"/>
                    </a:lnTo>
                    <a:lnTo>
                      <a:pt x="34" y="10"/>
                    </a:lnTo>
                    <a:lnTo>
                      <a:pt x="39" y="6"/>
                    </a:lnTo>
                    <a:lnTo>
                      <a:pt x="44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62" y="2"/>
                    </a:lnTo>
                    <a:lnTo>
                      <a:pt x="66" y="6"/>
                    </a:lnTo>
                    <a:lnTo>
                      <a:pt x="69" y="8"/>
                    </a:lnTo>
                    <a:lnTo>
                      <a:pt x="71" y="10"/>
                    </a:lnTo>
                    <a:lnTo>
                      <a:pt x="74" y="14"/>
                    </a:lnTo>
                    <a:lnTo>
                      <a:pt x="75" y="20"/>
                    </a:lnTo>
                    <a:lnTo>
                      <a:pt x="77" y="27"/>
                    </a:lnTo>
                    <a:lnTo>
                      <a:pt x="82" y="4"/>
                    </a:lnTo>
                    <a:lnTo>
                      <a:pt x="113" y="4"/>
                    </a:lnTo>
                    <a:lnTo>
                      <a:pt x="76" y="211"/>
                    </a:lnTo>
                    <a:close/>
                    <a:moveTo>
                      <a:pt x="67" y="78"/>
                    </a:moveTo>
                    <a:lnTo>
                      <a:pt x="68" y="70"/>
                    </a:lnTo>
                    <a:lnTo>
                      <a:pt x="68" y="63"/>
                    </a:lnTo>
                    <a:lnTo>
                      <a:pt x="68" y="57"/>
                    </a:lnTo>
                    <a:lnTo>
                      <a:pt x="67" y="53"/>
                    </a:lnTo>
                    <a:lnTo>
                      <a:pt x="66" y="49"/>
                    </a:lnTo>
                    <a:lnTo>
                      <a:pt x="63" y="45"/>
                    </a:lnTo>
                    <a:lnTo>
                      <a:pt x="60" y="43"/>
                    </a:lnTo>
                    <a:lnTo>
                      <a:pt x="57" y="43"/>
                    </a:lnTo>
                    <a:lnTo>
                      <a:pt x="54" y="43"/>
                    </a:lnTo>
                    <a:lnTo>
                      <a:pt x="51" y="45"/>
                    </a:lnTo>
                    <a:lnTo>
                      <a:pt x="49" y="47"/>
                    </a:lnTo>
                    <a:lnTo>
                      <a:pt x="46" y="51"/>
                    </a:lnTo>
                    <a:lnTo>
                      <a:pt x="44" y="57"/>
                    </a:lnTo>
                    <a:lnTo>
                      <a:pt x="42" y="63"/>
                    </a:lnTo>
                    <a:lnTo>
                      <a:pt x="39" y="72"/>
                    </a:lnTo>
                    <a:lnTo>
                      <a:pt x="37" y="80"/>
                    </a:lnTo>
                    <a:lnTo>
                      <a:pt x="36" y="88"/>
                    </a:lnTo>
                    <a:lnTo>
                      <a:pt x="35" y="96"/>
                    </a:lnTo>
                    <a:lnTo>
                      <a:pt x="35" y="104"/>
                    </a:lnTo>
                    <a:lnTo>
                      <a:pt x="36" y="107"/>
                    </a:lnTo>
                    <a:lnTo>
                      <a:pt x="37" y="109"/>
                    </a:lnTo>
                    <a:lnTo>
                      <a:pt x="39" y="113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47" y="115"/>
                    </a:lnTo>
                    <a:lnTo>
                      <a:pt x="51" y="113"/>
                    </a:lnTo>
                    <a:lnTo>
                      <a:pt x="54" y="109"/>
                    </a:lnTo>
                    <a:lnTo>
                      <a:pt x="57" y="107"/>
                    </a:lnTo>
                    <a:lnTo>
                      <a:pt x="59" y="102"/>
                    </a:lnTo>
                    <a:lnTo>
                      <a:pt x="62" y="96"/>
                    </a:lnTo>
                    <a:lnTo>
                      <a:pt x="65" y="88"/>
                    </a:lnTo>
                    <a:lnTo>
                      <a:pt x="67" y="78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7353" y="6017"/>
                <a:ext cx="111" cy="76"/>
              </a:xfrm>
              <a:custGeom>
                <a:avLst/>
                <a:gdLst>
                  <a:gd name="T0" fmla="*/ 85 w 111"/>
                  <a:gd name="T1" fmla="*/ 148 h 152"/>
                  <a:gd name="T2" fmla="*/ 54 w 111"/>
                  <a:gd name="T3" fmla="*/ 148 h 152"/>
                  <a:gd name="T4" fmla="*/ 57 w 111"/>
                  <a:gd name="T5" fmla="*/ 125 h 152"/>
                  <a:gd name="T6" fmla="*/ 52 w 111"/>
                  <a:gd name="T7" fmla="*/ 133 h 152"/>
                  <a:gd name="T8" fmla="*/ 49 w 111"/>
                  <a:gd name="T9" fmla="*/ 139 h 152"/>
                  <a:gd name="T10" fmla="*/ 44 w 111"/>
                  <a:gd name="T11" fmla="*/ 142 h 152"/>
                  <a:gd name="T12" fmla="*/ 40 w 111"/>
                  <a:gd name="T13" fmla="*/ 146 h 152"/>
                  <a:gd name="T14" fmla="*/ 35 w 111"/>
                  <a:gd name="T15" fmla="*/ 148 h 152"/>
                  <a:gd name="T16" fmla="*/ 31 w 111"/>
                  <a:gd name="T17" fmla="*/ 150 h 152"/>
                  <a:gd name="T18" fmla="*/ 26 w 111"/>
                  <a:gd name="T19" fmla="*/ 152 h 152"/>
                  <a:gd name="T20" fmla="*/ 22 w 111"/>
                  <a:gd name="T21" fmla="*/ 152 h 152"/>
                  <a:gd name="T22" fmla="*/ 15 w 111"/>
                  <a:gd name="T23" fmla="*/ 152 h 152"/>
                  <a:gd name="T24" fmla="*/ 10 w 111"/>
                  <a:gd name="T25" fmla="*/ 148 h 152"/>
                  <a:gd name="T26" fmla="*/ 6 w 111"/>
                  <a:gd name="T27" fmla="*/ 144 h 152"/>
                  <a:gd name="T28" fmla="*/ 2 w 111"/>
                  <a:gd name="T29" fmla="*/ 139 h 152"/>
                  <a:gd name="T30" fmla="*/ 0 w 111"/>
                  <a:gd name="T31" fmla="*/ 131 h 152"/>
                  <a:gd name="T32" fmla="*/ 0 w 111"/>
                  <a:gd name="T33" fmla="*/ 121 h 152"/>
                  <a:gd name="T34" fmla="*/ 0 w 111"/>
                  <a:gd name="T35" fmla="*/ 109 h 152"/>
                  <a:gd name="T36" fmla="*/ 2 w 111"/>
                  <a:gd name="T37" fmla="*/ 96 h 152"/>
                  <a:gd name="T38" fmla="*/ 18 w 111"/>
                  <a:gd name="T39" fmla="*/ 0 h 152"/>
                  <a:gd name="T40" fmla="*/ 52 w 111"/>
                  <a:gd name="T41" fmla="*/ 0 h 152"/>
                  <a:gd name="T42" fmla="*/ 38 w 111"/>
                  <a:gd name="T43" fmla="*/ 82 h 152"/>
                  <a:gd name="T44" fmla="*/ 36 w 111"/>
                  <a:gd name="T45" fmla="*/ 88 h 152"/>
                  <a:gd name="T46" fmla="*/ 36 w 111"/>
                  <a:gd name="T47" fmla="*/ 94 h 152"/>
                  <a:gd name="T48" fmla="*/ 36 w 111"/>
                  <a:gd name="T49" fmla="*/ 98 h 152"/>
                  <a:gd name="T50" fmla="*/ 38 w 111"/>
                  <a:gd name="T51" fmla="*/ 101 h 152"/>
                  <a:gd name="T52" fmla="*/ 39 w 111"/>
                  <a:gd name="T53" fmla="*/ 103 h 152"/>
                  <a:gd name="T54" fmla="*/ 40 w 111"/>
                  <a:gd name="T55" fmla="*/ 105 h 152"/>
                  <a:gd name="T56" fmla="*/ 42 w 111"/>
                  <a:gd name="T57" fmla="*/ 107 h 152"/>
                  <a:gd name="T58" fmla="*/ 44 w 111"/>
                  <a:gd name="T59" fmla="*/ 107 h 152"/>
                  <a:gd name="T60" fmla="*/ 48 w 111"/>
                  <a:gd name="T61" fmla="*/ 107 h 152"/>
                  <a:gd name="T62" fmla="*/ 50 w 111"/>
                  <a:gd name="T63" fmla="*/ 105 h 152"/>
                  <a:gd name="T64" fmla="*/ 54 w 111"/>
                  <a:gd name="T65" fmla="*/ 103 h 152"/>
                  <a:gd name="T66" fmla="*/ 56 w 111"/>
                  <a:gd name="T67" fmla="*/ 101 h 152"/>
                  <a:gd name="T68" fmla="*/ 58 w 111"/>
                  <a:gd name="T69" fmla="*/ 96 h 152"/>
                  <a:gd name="T70" fmla="*/ 60 w 111"/>
                  <a:gd name="T71" fmla="*/ 90 h 152"/>
                  <a:gd name="T72" fmla="*/ 63 w 111"/>
                  <a:gd name="T73" fmla="*/ 82 h 152"/>
                  <a:gd name="T74" fmla="*/ 65 w 111"/>
                  <a:gd name="T75" fmla="*/ 72 h 152"/>
                  <a:gd name="T76" fmla="*/ 78 w 111"/>
                  <a:gd name="T77" fmla="*/ 0 h 152"/>
                  <a:gd name="T78" fmla="*/ 111 w 111"/>
                  <a:gd name="T79" fmla="*/ 0 h 152"/>
                  <a:gd name="T80" fmla="*/ 85 w 111"/>
                  <a:gd name="T81" fmla="*/ 14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1" h="152">
                    <a:moveTo>
                      <a:pt x="85" y="148"/>
                    </a:moveTo>
                    <a:lnTo>
                      <a:pt x="54" y="148"/>
                    </a:lnTo>
                    <a:lnTo>
                      <a:pt x="57" y="125"/>
                    </a:lnTo>
                    <a:lnTo>
                      <a:pt x="52" y="133"/>
                    </a:lnTo>
                    <a:lnTo>
                      <a:pt x="49" y="139"/>
                    </a:lnTo>
                    <a:lnTo>
                      <a:pt x="44" y="142"/>
                    </a:lnTo>
                    <a:lnTo>
                      <a:pt x="40" y="146"/>
                    </a:lnTo>
                    <a:lnTo>
                      <a:pt x="35" y="148"/>
                    </a:lnTo>
                    <a:lnTo>
                      <a:pt x="31" y="150"/>
                    </a:lnTo>
                    <a:lnTo>
                      <a:pt x="26" y="152"/>
                    </a:lnTo>
                    <a:lnTo>
                      <a:pt x="22" y="152"/>
                    </a:lnTo>
                    <a:lnTo>
                      <a:pt x="15" y="152"/>
                    </a:lnTo>
                    <a:lnTo>
                      <a:pt x="10" y="148"/>
                    </a:lnTo>
                    <a:lnTo>
                      <a:pt x="6" y="144"/>
                    </a:lnTo>
                    <a:lnTo>
                      <a:pt x="2" y="139"/>
                    </a:lnTo>
                    <a:lnTo>
                      <a:pt x="0" y="131"/>
                    </a:lnTo>
                    <a:lnTo>
                      <a:pt x="0" y="121"/>
                    </a:lnTo>
                    <a:lnTo>
                      <a:pt x="0" y="109"/>
                    </a:lnTo>
                    <a:lnTo>
                      <a:pt x="2" y="96"/>
                    </a:lnTo>
                    <a:lnTo>
                      <a:pt x="18" y="0"/>
                    </a:lnTo>
                    <a:lnTo>
                      <a:pt x="52" y="0"/>
                    </a:lnTo>
                    <a:lnTo>
                      <a:pt x="38" y="82"/>
                    </a:lnTo>
                    <a:lnTo>
                      <a:pt x="36" y="88"/>
                    </a:lnTo>
                    <a:lnTo>
                      <a:pt x="36" y="94"/>
                    </a:lnTo>
                    <a:lnTo>
                      <a:pt x="36" y="98"/>
                    </a:lnTo>
                    <a:lnTo>
                      <a:pt x="38" y="101"/>
                    </a:lnTo>
                    <a:lnTo>
                      <a:pt x="39" y="103"/>
                    </a:lnTo>
                    <a:lnTo>
                      <a:pt x="40" y="105"/>
                    </a:lnTo>
                    <a:lnTo>
                      <a:pt x="42" y="107"/>
                    </a:lnTo>
                    <a:lnTo>
                      <a:pt x="44" y="107"/>
                    </a:lnTo>
                    <a:lnTo>
                      <a:pt x="48" y="107"/>
                    </a:lnTo>
                    <a:lnTo>
                      <a:pt x="50" y="105"/>
                    </a:lnTo>
                    <a:lnTo>
                      <a:pt x="54" y="103"/>
                    </a:lnTo>
                    <a:lnTo>
                      <a:pt x="56" y="101"/>
                    </a:lnTo>
                    <a:lnTo>
                      <a:pt x="58" y="96"/>
                    </a:lnTo>
                    <a:lnTo>
                      <a:pt x="60" y="90"/>
                    </a:lnTo>
                    <a:lnTo>
                      <a:pt x="63" y="82"/>
                    </a:lnTo>
                    <a:lnTo>
                      <a:pt x="65" y="72"/>
                    </a:lnTo>
                    <a:lnTo>
                      <a:pt x="78" y="0"/>
                    </a:lnTo>
                    <a:lnTo>
                      <a:pt x="111" y="0"/>
                    </a:lnTo>
                    <a:lnTo>
                      <a:pt x="85" y="148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26" name="Freeform 21"/>
              <p:cNvSpPr>
                <a:spLocks noEditPoints="1"/>
              </p:cNvSpPr>
              <p:nvPr/>
            </p:nvSpPr>
            <p:spPr bwMode="auto">
              <a:xfrm>
                <a:off x="7459" y="5989"/>
                <a:ext cx="70" cy="102"/>
              </a:xfrm>
              <a:custGeom>
                <a:avLst/>
                <a:gdLst>
                  <a:gd name="T0" fmla="*/ 37 w 70"/>
                  <a:gd name="T1" fmla="*/ 0 h 203"/>
                  <a:gd name="T2" fmla="*/ 70 w 70"/>
                  <a:gd name="T3" fmla="*/ 0 h 203"/>
                  <a:gd name="T4" fmla="*/ 64 w 70"/>
                  <a:gd name="T5" fmla="*/ 37 h 203"/>
                  <a:gd name="T6" fmla="*/ 30 w 70"/>
                  <a:gd name="T7" fmla="*/ 37 h 203"/>
                  <a:gd name="T8" fmla="*/ 37 w 70"/>
                  <a:gd name="T9" fmla="*/ 0 h 203"/>
                  <a:gd name="T10" fmla="*/ 27 w 70"/>
                  <a:gd name="T11" fmla="*/ 55 h 203"/>
                  <a:gd name="T12" fmla="*/ 61 w 70"/>
                  <a:gd name="T13" fmla="*/ 55 h 203"/>
                  <a:gd name="T14" fmla="*/ 35 w 70"/>
                  <a:gd name="T15" fmla="*/ 203 h 203"/>
                  <a:gd name="T16" fmla="*/ 0 w 70"/>
                  <a:gd name="T17" fmla="*/ 203 h 203"/>
                  <a:gd name="T18" fmla="*/ 27 w 70"/>
                  <a:gd name="T19" fmla="*/ 55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203">
                    <a:moveTo>
                      <a:pt x="37" y="0"/>
                    </a:moveTo>
                    <a:lnTo>
                      <a:pt x="70" y="0"/>
                    </a:lnTo>
                    <a:lnTo>
                      <a:pt x="64" y="37"/>
                    </a:lnTo>
                    <a:lnTo>
                      <a:pt x="30" y="37"/>
                    </a:lnTo>
                    <a:lnTo>
                      <a:pt x="37" y="0"/>
                    </a:lnTo>
                    <a:close/>
                    <a:moveTo>
                      <a:pt x="27" y="55"/>
                    </a:moveTo>
                    <a:lnTo>
                      <a:pt x="61" y="55"/>
                    </a:lnTo>
                    <a:lnTo>
                      <a:pt x="35" y="203"/>
                    </a:lnTo>
                    <a:lnTo>
                      <a:pt x="0" y="203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7527" y="5989"/>
                <a:ext cx="72" cy="104"/>
              </a:xfrm>
              <a:custGeom>
                <a:avLst/>
                <a:gdLst>
                  <a:gd name="T0" fmla="*/ 63 w 72"/>
                  <a:gd name="T1" fmla="*/ 0 h 207"/>
                  <a:gd name="T2" fmla="*/ 54 w 72"/>
                  <a:gd name="T3" fmla="*/ 55 h 207"/>
                  <a:gd name="T4" fmla="*/ 72 w 72"/>
                  <a:gd name="T5" fmla="*/ 55 h 207"/>
                  <a:gd name="T6" fmla="*/ 65 w 72"/>
                  <a:gd name="T7" fmla="*/ 96 h 207"/>
                  <a:gd name="T8" fmla="*/ 46 w 72"/>
                  <a:gd name="T9" fmla="*/ 96 h 207"/>
                  <a:gd name="T10" fmla="*/ 36 w 72"/>
                  <a:gd name="T11" fmla="*/ 153 h 207"/>
                  <a:gd name="T12" fmla="*/ 35 w 72"/>
                  <a:gd name="T13" fmla="*/ 156 h 207"/>
                  <a:gd name="T14" fmla="*/ 35 w 72"/>
                  <a:gd name="T15" fmla="*/ 160 h 207"/>
                  <a:gd name="T16" fmla="*/ 35 w 72"/>
                  <a:gd name="T17" fmla="*/ 164 h 207"/>
                  <a:gd name="T18" fmla="*/ 35 w 72"/>
                  <a:gd name="T19" fmla="*/ 166 h 207"/>
                  <a:gd name="T20" fmla="*/ 35 w 72"/>
                  <a:gd name="T21" fmla="*/ 166 h 207"/>
                  <a:gd name="T22" fmla="*/ 36 w 72"/>
                  <a:gd name="T23" fmla="*/ 166 h 207"/>
                  <a:gd name="T24" fmla="*/ 38 w 72"/>
                  <a:gd name="T25" fmla="*/ 168 h 207"/>
                  <a:gd name="T26" fmla="*/ 40 w 72"/>
                  <a:gd name="T27" fmla="*/ 168 h 207"/>
                  <a:gd name="T28" fmla="*/ 41 w 72"/>
                  <a:gd name="T29" fmla="*/ 168 h 207"/>
                  <a:gd name="T30" fmla="*/ 44 w 72"/>
                  <a:gd name="T31" fmla="*/ 166 h 207"/>
                  <a:gd name="T32" fmla="*/ 47 w 72"/>
                  <a:gd name="T33" fmla="*/ 166 h 207"/>
                  <a:gd name="T34" fmla="*/ 50 w 72"/>
                  <a:gd name="T35" fmla="*/ 166 h 207"/>
                  <a:gd name="T36" fmla="*/ 47 w 72"/>
                  <a:gd name="T37" fmla="*/ 203 h 207"/>
                  <a:gd name="T38" fmla="*/ 41 w 72"/>
                  <a:gd name="T39" fmla="*/ 205 h 207"/>
                  <a:gd name="T40" fmla="*/ 34 w 72"/>
                  <a:gd name="T41" fmla="*/ 205 h 207"/>
                  <a:gd name="T42" fmla="*/ 28 w 72"/>
                  <a:gd name="T43" fmla="*/ 207 h 207"/>
                  <a:gd name="T44" fmla="*/ 23 w 72"/>
                  <a:gd name="T45" fmla="*/ 207 h 207"/>
                  <a:gd name="T46" fmla="*/ 17 w 72"/>
                  <a:gd name="T47" fmla="*/ 207 h 207"/>
                  <a:gd name="T48" fmla="*/ 12 w 72"/>
                  <a:gd name="T49" fmla="*/ 205 h 207"/>
                  <a:gd name="T50" fmla="*/ 8 w 72"/>
                  <a:gd name="T51" fmla="*/ 205 h 207"/>
                  <a:gd name="T52" fmla="*/ 4 w 72"/>
                  <a:gd name="T53" fmla="*/ 203 h 207"/>
                  <a:gd name="T54" fmla="*/ 3 w 72"/>
                  <a:gd name="T55" fmla="*/ 199 h 207"/>
                  <a:gd name="T56" fmla="*/ 1 w 72"/>
                  <a:gd name="T57" fmla="*/ 196 h 207"/>
                  <a:gd name="T58" fmla="*/ 0 w 72"/>
                  <a:gd name="T59" fmla="*/ 192 h 207"/>
                  <a:gd name="T60" fmla="*/ 0 w 72"/>
                  <a:gd name="T61" fmla="*/ 188 h 207"/>
                  <a:gd name="T62" fmla="*/ 0 w 72"/>
                  <a:gd name="T63" fmla="*/ 180 h 207"/>
                  <a:gd name="T64" fmla="*/ 0 w 72"/>
                  <a:gd name="T65" fmla="*/ 172 h 207"/>
                  <a:gd name="T66" fmla="*/ 1 w 72"/>
                  <a:gd name="T67" fmla="*/ 162 h 207"/>
                  <a:gd name="T68" fmla="*/ 3 w 72"/>
                  <a:gd name="T69" fmla="*/ 151 h 207"/>
                  <a:gd name="T70" fmla="*/ 12 w 72"/>
                  <a:gd name="T71" fmla="*/ 96 h 207"/>
                  <a:gd name="T72" fmla="*/ 0 w 72"/>
                  <a:gd name="T73" fmla="*/ 96 h 207"/>
                  <a:gd name="T74" fmla="*/ 8 w 72"/>
                  <a:gd name="T75" fmla="*/ 55 h 207"/>
                  <a:gd name="T76" fmla="*/ 20 w 72"/>
                  <a:gd name="T77" fmla="*/ 55 h 207"/>
                  <a:gd name="T78" fmla="*/ 25 w 72"/>
                  <a:gd name="T79" fmla="*/ 30 h 207"/>
                  <a:gd name="T80" fmla="*/ 63 w 72"/>
                  <a:gd name="T81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2" h="207">
                    <a:moveTo>
                      <a:pt x="63" y="0"/>
                    </a:moveTo>
                    <a:lnTo>
                      <a:pt x="54" y="55"/>
                    </a:lnTo>
                    <a:lnTo>
                      <a:pt x="72" y="55"/>
                    </a:lnTo>
                    <a:lnTo>
                      <a:pt x="65" y="96"/>
                    </a:lnTo>
                    <a:lnTo>
                      <a:pt x="46" y="96"/>
                    </a:lnTo>
                    <a:lnTo>
                      <a:pt x="36" y="153"/>
                    </a:lnTo>
                    <a:lnTo>
                      <a:pt x="35" y="156"/>
                    </a:lnTo>
                    <a:lnTo>
                      <a:pt x="35" y="160"/>
                    </a:lnTo>
                    <a:lnTo>
                      <a:pt x="35" y="164"/>
                    </a:lnTo>
                    <a:lnTo>
                      <a:pt x="35" y="166"/>
                    </a:lnTo>
                    <a:lnTo>
                      <a:pt x="35" y="166"/>
                    </a:lnTo>
                    <a:lnTo>
                      <a:pt x="36" y="166"/>
                    </a:lnTo>
                    <a:lnTo>
                      <a:pt x="38" y="168"/>
                    </a:lnTo>
                    <a:lnTo>
                      <a:pt x="40" y="168"/>
                    </a:lnTo>
                    <a:lnTo>
                      <a:pt x="41" y="168"/>
                    </a:lnTo>
                    <a:lnTo>
                      <a:pt x="44" y="166"/>
                    </a:lnTo>
                    <a:lnTo>
                      <a:pt x="47" y="166"/>
                    </a:lnTo>
                    <a:lnTo>
                      <a:pt x="50" y="166"/>
                    </a:lnTo>
                    <a:lnTo>
                      <a:pt x="47" y="203"/>
                    </a:lnTo>
                    <a:lnTo>
                      <a:pt x="41" y="205"/>
                    </a:lnTo>
                    <a:lnTo>
                      <a:pt x="34" y="205"/>
                    </a:lnTo>
                    <a:lnTo>
                      <a:pt x="28" y="207"/>
                    </a:lnTo>
                    <a:lnTo>
                      <a:pt x="23" y="207"/>
                    </a:lnTo>
                    <a:lnTo>
                      <a:pt x="17" y="207"/>
                    </a:lnTo>
                    <a:lnTo>
                      <a:pt x="12" y="205"/>
                    </a:lnTo>
                    <a:lnTo>
                      <a:pt x="8" y="205"/>
                    </a:lnTo>
                    <a:lnTo>
                      <a:pt x="4" y="203"/>
                    </a:lnTo>
                    <a:lnTo>
                      <a:pt x="3" y="199"/>
                    </a:lnTo>
                    <a:lnTo>
                      <a:pt x="1" y="196"/>
                    </a:lnTo>
                    <a:lnTo>
                      <a:pt x="0" y="192"/>
                    </a:lnTo>
                    <a:lnTo>
                      <a:pt x="0" y="188"/>
                    </a:lnTo>
                    <a:lnTo>
                      <a:pt x="0" y="180"/>
                    </a:lnTo>
                    <a:lnTo>
                      <a:pt x="0" y="172"/>
                    </a:lnTo>
                    <a:lnTo>
                      <a:pt x="1" y="162"/>
                    </a:lnTo>
                    <a:lnTo>
                      <a:pt x="3" y="151"/>
                    </a:lnTo>
                    <a:lnTo>
                      <a:pt x="12" y="96"/>
                    </a:lnTo>
                    <a:lnTo>
                      <a:pt x="0" y="96"/>
                    </a:lnTo>
                    <a:lnTo>
                      <a:pt x="8" y="55"/>
                    </a:lnTo>
                    <a:lnTo>
                      <a:pt x="20" y="55"/>
                    </a:lnTo>
                    <a:lnTo>
                      <a:pt x="25" y="3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28" name="Freeform 23"/>
              <p:cNvSpPr>
                <a:spLocks noEditPoints="1"/>
              </p:cNvSpPr>
              <p:nvPr/>
            </p:nvSpPr>
            <p:spPr bwMode="auto">
              <a:xfrm>
                <a:off x="7590" y="6015"/>
                <a:ext cx="110" cy="78"/>
              </a:xfrm>
              <a:custGeom>
                <a:avLst/>
                <a:gdLst>
                  <a:gd name="T0" fmla="*/ 18 w 110"/>
                  <a:gd name="T1" fmla="*/ 39 h 156"/>
                  <a:gd name="T2" fmla="*/ 24 w 110"/>
                  <a:gd name="T3" fmla="*/ 24 h 156"/>
                  <a:gd name="T4" fmla="*/ 34 w 110"/>
                  <a:gd name="T5" fmla="*/ 14 h 156"/>
                  <a:gd name="T6" fmla="*/ 43 w 110"/>
                  <a:gd name="T7" fmla="*/ 6 h 156"/>
                  <a:gd name="T8" fmla="*/ 55 w 110"/>
                  <a:gd name="T9" fmla="*/ 2 h 156"/>
                  <a:gd name="T10" fmla="*/ 68 w 110"/>
                  <a:gd name="T11" fmla="*/ 0 h 156"/>
                  <a:gd name="T12" fmla="*/ 88 w 110"/>
                  <a:gd name="T13" fmla="*/ 2 h 156"/>
                  <a:gd name="T14" fmla="*/ 99 w 110"/>
                  <a:gd name="T15" fmla="*/ 8 h 156"/>
                  <a:gd name="T16" fmla="*/ 106 w 110"/>
                  <a:gd name="T17" fmla="*/ 18 h 156"/>
                  <a:gd name="T18" fmla="*/ 110 w 110"/>
                  <a:gd name="T19" fmla="*/ 33 h 156"/>
                  <a:gd name="T20" fmla="*/ 109 w 110"/>
                  <a:gd name="T21" fmla="*/ 51 h 156"/>
                  <a:gd name="T22" fmla="*/ 95 w 110"/>
                  <a:gd name="T23" fmla="*/ 127 h 156"/>
                  <a:gd name="T24" fmla="*/ 94 w 110"/>
                  <a:gd name="T25" fmla="*/ 137 h 156"/>
                  <a:gd name="T26" fmla="*/ 94 w 110"/>
                  <a:gd name="T27" fmla="*/ 148 h 156"/>
                  <a:gd name="T28" fmla="*/ 62 w 110"/>
                  <a:gd name="T29" fmla="*/ 150 h 156"/>
                  <a:gd name="T30" fmla="*/ 62 w 110"/>
                  <a:gd name="T31" fmla="*/ 145 h 156"/>
                  <a:gd name="T32" fmla="*/ 62 w 110"/>
                  <a:gd name="T33" fmla="*/ 139 h 156"/>
                  <a:gd name="T34" fmla="*/ 54 w 110"/>
                  <a:gd name="T35" fmla="*/ 145 h 156"/>
                  <a:gd name="T36" fmla="*/ 41 w 110"/>
                  <a:gd name="T37" fmla="*/ 154 h 156"/>
                  <a:gd name="T38" fmla="*/ 25 w 110"/>
                  <a:gd name="T39" fmla="*/ 156 h 156"/>
                  <a:gd name="T40" fmla="*/ 7 w 110"/>
                  <a:gd name="T41" fmla="*/ 150 h 156"/>
                  <a:gd name="T42" fmla="*/ 0 w 110"/>
                  <a:gd name="T43" fmla="*/ 131 h 156"/>
                  <a:gd name="T44" fmla="*/ 3 w 110"/>
                  <a:gd name="T45" fmla="*/ 107 h 156"/>
                  <a:gd name="T46" fmla="*/ 11 w 110"/>
                  <a:gd name="T47" fmla="*/ 86 h 156"/>
                  <a:gd name="T48" fmla="*/ 27 w 110"/>
                  <a:gd name="T49" fmla="*/ 72 h 156"/>
                  <a:gd name="T50" fmla="*/ 51 w 110"/>
                  <a:gd name="T51" fmla="*/ 65 h 156"/>
                  <a:gd name="T52" fmla="*/ 64 w 110"/>
                  <a:gd name="T53" fmla="*/ 59 h 156"/>
                  <a:gd name="T54" fmla="*/ 75 w 110"/>
                  <a:gd name="T55" fmla="*/ 53 h 156"/>
                  <a:gd name="T56" fmla="*/ 75 w 110"/>
                  <a:gd name="T57" fmla="*/ 41 h 156"/>
                  <a:gd name="T58" fmla="*/ 72 w 110"/>
                  <a:gd name="T59" fmla="*/ 35 h 156"/>
                  <a:gd name="T60" fmla="*/ 63 w 110"/>
                  <a:gd name="T61" fmla="*/ 33 h 156"/>
                  <a:gd name="T62" fmla="*/ 54 w 110"/>
                  <a:gd name="T63" fmla="*/ 39 h 156"/>
                  <a:gd name="T64" fmla="*/ 48 w 110"/>
                  <a:gd name="T65" fmla="*/ 47 h 156"/>
                  <a:gd name="T66" fmla="*/ 66 w 110"/>
                  <a:gd name="T67" fmla="*/ 82 h 156"/>
                  <a:gd name="T68" fmla="*/ 54 w 110"/>
                  <a:gd name="T69" fmla="*/ 90 h 156"/>
                  <a:gd name="T70" fmla="*/ 42 w 110"/>
                  <a:gd name="T71" fmla="*/ 98 h 156"/>
                  <a:gd name="T72" fmla="*/ 38 w 110"/>
                  <a:gd name="T73" fmla="*/ 104 h 156"/>
                  <a:gd name="T74" fmla="*/ 35 w 110"/>
                  <a:gd name="T75" fmla="*/ 111 h 156"/>
                  <a:gd name="T76" fmla="*/ 35 w 110"/>
                  <a:gd name="T77" fmla="*/ 119 h 156"/>
                  <a:gd name="T78" fmla="*/ 41 w 110"/>
                  <a:gd name="T79" fmla="*/ 125 h 156"/>
                  <a:gd name="T80" fmla="*/ 49 w 110"/>
                  <a:gd name="T81" fmla="*/ 123 h 156"/>
                  <a:gd name="T82" fmla="*/ 56 w 110"/>
                  <a:gd name="T83" fmla="*/ 117 h 156"/>
                  <a:gd name="T84" fmla="*/ 62 w 110"/>
                  <a:gd name="T85" fmla="*/ 109 h 156"/>
                  <a:gd name="T86" fmla="*/ 67 w 110"/>
                  <a:gd name="T87" fmla="*/ 9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0" h="156">
                    <a:moveTo>
                      <a:pt x="47" y="51"/>
                    </a:moveTo>
                    <a:lnTo>
                      <a:pt x="17" y="45"/>
                    </a:lnTo>
                    <a:lnTo>
                      <a:pt x="18" y="39"/>
                    </a:lnTo>
                    <a:lnTo>
                      <a:pt x="20" y="33"/>
                    </a:lnTo>
                    <a:lnTo>
                      <a:pt x="22" y="27"/>
                    </a:lnTo>
                    <a:lnTo>
                      <a:pt x="24" y="24"/>
                    </a:lnTo>
                    <a:lnTo>
                      <a:pt x="27" y="20"/>
                    </a:lnTo>
                    <a:lnTo>
                      <a:pt x="31" y="16"/>
                    </a:lnTo>
                    <a:lnTo>
                      <a:pt x="34" y="14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3" y="6"/>
                    </a:lnTo>
                    <a:lnTo>
                      <a:pt x="47" y="4"/>
                    </a:lnTo>
                    <a:lnTo>
                      <a:pt x="50" y="4"/>
                    </a:lnTo>
                    <a:lnTo>
                      <a:pt x="55" y="2"/>
                    </a:lnTo>
                    <a:lnTo>
                      <a:pt x="59" y="2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2"/>
                    </a:lnTo>
                    <a:lnTo>
                      <a:pt x="88" y="2"/>
                    </a:lnTo>
                    <a:lnTo>
                      <a:pt x="93" y="4"/>
                    </a:lnTo>
                    <a:lnTo>
                      <a:pt x="96" y="6"/>
                    </a:lnTo>
                    <a:lnTo>
                      <a:pt x="99" y="8"/>
                    </a:lnTo>
                    <a:lnTo>
                      <a:pt x="103" y="12"/>
                    </a:lnTo>
                    <a:lnTo>
                      <a:pt x="105" y="16"/>
                    </a:lnTo>
                    <a:lnTo>
                      <a:pt x="106" y="18"/>
                    </a:lnTo>
                    <a:lnTo>
                      <a:pt x="109" y="24"/>
                    </a:lnTo>
                    <a:lnTo>
                      <a:pt x="110" y="27"/>
                    </a:lnTo>
                    <a:lnTo>
                      <a:pt x="110" y="33"/>
                    </a:lnTo>
                    <a:lnTo>
                      <a:pt x="110" y="39"/>
                    </a:lnTo>
                    <a:lnTo>
                      <a:pt x="109" y="45"/>
                    </a:lnTo>
                    <a:lnTo>
                      <a:pt x="109" y="51"/>
                    </a:lnTo>
                    <a:lnTo>
                      <a:pt x="107" y="55"/>
                    </a:lnTo>
                    <a:lnTo>
                      <a:pt x="96" y="123"/>
                    </a:lnTo>
                    <a:lnTo>
                      <a:pt x="95" y="127"/>
                    </a:lnTo>
                    <a:lnTo>
                      <a:pt x="95" y="131"/>
                    </a:lnTo>
                    <a:lnTo>
                      <a:pt x="94" y="135"/>
                    </a:lnTo>
                    <a:lnTo>
                      <a:pt x="94" y="137"/>
                    </a:lnTo>
                    <a:lnTo>
                      <a:pt x="94" y="141"/>
                    </a:lnTo>
                    <a:lnTo>
                      <a:pt x="94" y="145"/>
                    </a:lnTo>
                    <a:lnTo>
                      <a:pt x="94" y="148"/>
                    </a:lnTo>
                    <a:lnTo>
                      <a:pt x="95" y="152"/>
                    </a:lnTo>
                    <a:lnTo>
                      <a:pt x="63" y="152"/>
                    </a:lnTo>
                    <a:lnTo>
                      <a:pt x="62" y="150"/>
                    </a:lnTo>
                    <a:lnTo>
                      <a:pt x="62" y="148"/>
                    </a:lnTo>
                    <a:lnTo>
                      <a:pt x="62" y="146"/>
                    </a:lnTo>
                    <a:lnTo>
                      <a:pt x="62" y="145"/>
                    </a:lnTo>
                    <a:lnTo>
                      <a:pt x="62" y="143"/>
                    </a:lnTo>
                    <a:lnTo>
                      <a:pt x="62" y="141"/>
                    </a:lnTo>
                    <a:lnTo>
                      <a:pt x="62" y="139"/>
                    </a:lnTo>
                    <a:lnTo>
                      <a:pt x="62" y="137"/>
                    </a:lnTo>
                    <a:lnTo>
                      <a:pt x="57" y="141"/>
                    </a:lnTo>
                    <a:lnTo>
                      <a:pt x="54" y="145"/>
                    </a:lnTo>
                    <a:lnTo>
                      <a:pt x="49" y="148"/>
                    </a:lnTo>
                    <a:lnTo>
                      <a:pt x="46" y="152"/>
                    </a:lnTo>
                    <a:lnTo>
                      <a:pt x="41" y="154"/>
                    </a:lnTo>
                    <a:lnTo>
                      <a:pt x="35" y="154"/>
                    </a:lnTo>
                    <a:lnTo>
                      <a:pt x="31" y="156"/>
                    </a:lnTo>
                    <a:lnTo>
                      <a:pt x="25" y="156"/>
                    </a:lnTo>
                    <a:lnTo>
                      <a:pt x="18" y="156"/>
                    </a:lnTo>
                    <a:lnTo>
                      <a:pt x="12" y="152"/>
                    </a:lnTo>
                    <a:lnTo>
                      <a:pt x="7" y="150"/>
                    </a:lnTo>
                    <a:lnTo>
                      <a:pt x="3" y="145"/>
                    </a:lnTo>
                    <a:lnTo>
                      <a:pt x="1" y="139"/>
                    </a:lnTo>
                    <a:lnTo>
                      <a:pt x="0" y="131"/>
                    </a:lnTo>
                    <a:lnTo>
                      <a:pt x="0" y="123"/>
                    </a:lnTo>
                    <a:lnTo>
                      <a:pt x="1" y="115"/>
                    </a:lnTo>
                    <a:lnTo>
                      <a:pt x="3" y="107"/>
                    </a:lnTo>
                    <a:lnTo>
                      <a:pt x="6" y="98"/>
                    </a:lnTo>
                    <a:lnTo>
                      <a:pt x="8" y="92"/>
                    </a:lnTo>
                    <a:lnTo>
                      <a:pt x="11" y="86"/>
                    </a:lnTo>
                    <a:lnTo>
                      <a:pt x="16" y="80"/>
                    </a:lnTo>
                    <a:lnTo>
                      <a:pt x="22" y="76"/>
                    </a:lnTo>
                    <a:lnTo>
                      <a:pt x="27" y="72"/>
                    </a:lnTo>
                    <a:lnTo>
                      <a:pt x="35" y="70"/>
                    </a:lnTo>
                    <a:lnTo>
                      <a:pt x="44" y="66"/>
                    </a:lnTo>
                    <a:lnTo>
                      <a:pt x="51" y="65"/>
                    </a:lnTo>
                    <a:lnTo>
                      <a:pt x="57" y="61"/>
                    </a:lnTo>
                    <a:lnTo>
                      <a:pt x="60" y="61"/>
                    </a:lnTo>
                    <a:lnTo>
                      <a:pt x="64" y="59"/>
                    </a:lnTo>
                    <a:lnTo>
                      <a:pt x="68" y="57"/>
                    </a:lnTo>
                    <a:lnTo>
                      <a:pt x="72" y="55"/>
                    </a:lnTo>
                    <a:lnTo>
                      <a:pt x="75" y="53"/>
                    </a:lnTo>
                    <a:lnTo>
                      <a:pt x="76" y="47"/>
                    </a:lnTo>
                    <a:lnTo>
                      <a:pt x="76" y="43"/>
                    </a:lnTo>
                    <a:lnTo>
                      <a:pt x="75" y="41"/>
                    </a:lnTo>
                    <a:lnTo>
                      <a:pt x="74" y="39"/>
                    </a:lnTo>
                    <a:lnTo>
                      <a:pt x="73" y="37"/>
                    </a:lnTo>
                    <a:lnTo>
                      <a:pt x="72" y="35"/>
                    </a:lnTo>
                    <a:lnTo>
                      <a:pt x="70" y="33"/>
                    </a:lnTo>
                    <a:lnTo>
                      <a:pt x="66" y="33"/>
                    </a:lnTo>
                    <a:lnTo>
                      <a:pt x="63" y="33"/>
                    </a:lnTo>
                    <a:lnTo>
                      <a:pt x="59" y="35"/>
                    </a:lnTo>
                    <a:lnTo>
                      <a:pt x="56" y="37"/>
                    </a:lnTo>
                    <a:lnTo>
                      <a:pt x="54" y="39"/>
                    </a:lnTo>
                    <a:lnTo>
                      <a:pt x="51" y="41"/>
                    </a:lnTo>
                    <a:lnTo>
                      <a:pt x="50" y="43"/>
                    </a:lnTo>
                    <a:lnTo>
                      <a:pt x="48" y="47"/>
                    </a:lnTo>
                    <a:lnTo>
                      <a:pt x="47" y="51"/>
                    </a:lnTo>
                    <a:close/>
                    <a:moveTo>
                      <a:pt x="70" y="80"/>
                    </a:moveTo>
                    <a:lnTo>
                      <a:pt x="66" y="82"/>
                    </a:lnTo>
                    <a:lnTo>
                      <a:pt x="62" y="86"/>
                    </a:lnTo>
                    <a:lnTo>
                      <a:pt x="58" y="88"/>
                    </a:lnTo>
                    <a:lnTo>
                      <a:pt x="54" y="90"/>
                    </a:lnTo>
                    <a:lnTo>
                      <a:pt x="49" y="92"/>
                    </a:lnTo>
                    <a:lnTo>
                      <a:pt x="46" y="94"/>
                    </a:lnTo>
                    <a:lnTo>
                      <a:pt x="42" y="98"/>
                    </a:lnTo>
                    <a:lnTo>
                      <a:pt x="40" y="100"/>
                    </a:lnTo>
                    <a:lnTo>
                      <a:pt x="39" y="102"/>
                    </a:lnTo>
                    <a:lnTo>
                      <a:pt x="38" y="104"/>
                    </a:lnTo>
                    <a:lnTo>
                      <a:pt x="36" y="107"/>
                    </a:lnTo>
                    <a:lnTo>
                      <a:pt x="35" y="109"/>
                    </a:lnTo>
                    <a:lnTo>
                      <a:pt x="35" y="111"/>
                    </a:lnTo>
                    <a:lnTo>
                      <a:pt x="35" y="115"/>
                    </a:lnTo>
                    <a:lnTo>
                      <a:pt x="35" y="117"/>
                    </a:lnTo>
                    <a:lnTo>
                      <a:pt x="35" y="119"/>
                    </a:lnTo>
                    <a:lnTo>
                      <a:pt x="38" y="121"/>
                    </a:lnTo>
                    <a:lnTo>
                      <a:pt x="39" y="123"/>
                    </a:lnTo>
                    <a:lnTo>
                      <a:pt x="41" y="125"/>
                    </a:lnTo>
                    <a:lnTo>
                      <a:pt x="42" y="125"/>
                    </a:lnTo>
                    <a:lnTo>
                      <a:pt x="46" y="125"/>
                    </a:lnTo>
                    <a:lnTo>
                      <a:pt x="49" y="123"/>
                    </a:lnTo>
                    <a:lnTo>
                      <a:pt x="51" y="123"/>
                    </a:lnTo>
                    <a:lnTo>
                      <a:pt x="54" y="121"/>
                    </a:lnTo>
                    <a:lnTo>
                      <a:pt x="56" y="117"/>
                    </a:lnTo>
                    <a:lnTo>
                      <a:pt x="58" y="115"/>
                    </a:lnTo>
                    <a:lnTo>
                      <a:pt x="60" y="111"/>
                    </a:lnTo>
                    <a:lnTo>
                      <a:pt x="62" y="109"/>
                    </a:lnTo>
                    <a:lnTo>
                      <a:pt x="64" y="107"/>
                    </a:lnTo>
                    <a:lnTo>
                      <a:pt x="65" y="102"/>
                    </a:lnTo>
                    <a:lnTo>
                      <a:pt x="67" y="98"/>
                    </a:lnTo>
                    <a:lnTo>
                      <a:pt x="68" y="92"/>
                    </a:lnTo>
                    <a:lnTo>
                      <a:pt x="70" y="8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7701" y="5989"/>
                <a:ext cx="71" cy="102"/>
              </a:xfrm>
              <a:custGeom>
                <a:avLst/>
                <a:gdLst>
                  <a:gd name="T0" fmla="*/ 36 w 71"/>
                  <a:gd name="T1" fmla="*/ 0 h 203"/>
                  <a:gd name="T2" fmla="*/ 71 w 71"/>
                  <a:gd name="T3" fmla="*/ 0 h 203"/>
                  <a:gd name="T4" fmla="*/ 34 w 71"/>
                  <a:gd name="T5" fmla="*/ 203 h 203"/>
                  <a:gd name="T6" fmla="*/ 0 w 71"/>
                  <a:gd name="T7" fmla="*/ 203 h 203"/>
                  <a:gd name="T8" fmla="*/ 36 w 71"/>
                  <a:gd name="T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03">
                    <a:moveTo>
                      <a:pt x="36" y="0"/>
                    </a:moveTo>
                    <a:lnTo>
                      <a:pt x="71" y="0"/>
                    </a:lnTo>
                    <a:lnTo>
                      <a:pt x="34" y="203"/>
                    </a:lnTo>
                    <a:lnTo>
                      <a:pt x="0" y="20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5522" y="5855"/>
                <a:ext cx="140" cy="103"/>
              </a:xfrm>
              <a:custGeom>
                <a:avLst/>
                <a:gdLst>
                  <a:gd name="T0" fmla="*/ 102 w 140"/>
                  <a:gd name="T1" fmla="*/ 0 h 207"/>
                  <a:gd name="T2" fmla="*/ 140 w 140"/>
                  <a:gd name="T3" fmla="*/ 0 h 207"/>
                  <a:gd name="T4" fmla="*/ 118 w 140"/>
                  <a:gd name="T5" fmla="*/ 123 h 207"/>
                  <a:gd name="T6" fmla="*/ 116 w 140"/>
                  <a:gd name="T7" fmla="*/ 131 h 207"/>
                  <a:gd name="T8" fmla="*/ 114 w 140"/>
                  <a:gd name="T9" fmla="*/ 139 h 207"/>
                  <a:gd name="T10" fmla="*/ 111 w 140"/>
                  <a:gd name="T11" fmla="*/ 148 h 207"/>
                  <a:gd name="T12" fmla="*/ 109 w 140"/>
                  <a:gd name="T13" fmla="*/ 156 h 207"/>
                  <a:gd name="T14" fmla="*/ 106 w 140"/>
                  <a:gd name="T15" fmla="*/ 164 h 207"/>
                  <a:gd name="T16" fmla="*/ 102 w 140"/>
                  <a:gd name="T17" fmla="*/ 172 h 207"/>
                  <a:gd name="T18" fmla="*/ 98 w 140"/>
                  <a:gd name="T19" fmla="*/ 180 h 207"/>
                  <a:gd name="T20" fmla="*/ 93 w 140"/>
                  <a:gd name="T21" fmla="*/ 186 h 207"/>
                  <a:gd name="T22" fmla="*/ 88 w 140"/>
                  <a:gd name="T23" fmla="*/ 191 h 207"/>
                  <a:gd name="T24" fmla="*/ 84 w 140"/>
                  <a:gd name="T25" fmla="*/ 195 h 207"/>
                  <a:gd name="T26" fmla="*/ 79 w 140"/>
                  <a:gd name="T27" fmla="*/ 199 h 207"/>
                  <a:gd name="T28" fmla="*/ 76 w 140"/>
                  <a:gd name="T29" fmla="*/ 201 h 207"/>
                  <a:gd name="T30" fmla="*/ 69 w 140"/>
                  <a:gd name="T31" fmla="*/ 203 h 207"/>
                  <a:gd name="T32" fmla="*/ 62 w 140"/>
                  <a:gd name="T33" fmla="*/ 205 h 207"/>
                  <a:gd name="T34" fmla="*/ 55 w 140"/>
                  <a:gd name="T35" fmla="*/ 207 h 207"/>
                  <a:gd name="T36" fmla="*/ 48 w 140"/>
                  <a:gd name="T37" fmla="*/ 207 h 207"/>
                  <a:gd name="T38" fmla="*/ 44 w 140"/>
                  <a:gd name="T39" fmla="*/ 207 h 207"/>
                  <a:gd name="T40" fmla="*/ 39 w 140"/>
                  <a:gd name="T41" fmla="*/ 207 h 207"/>
                  <a:gd name="T42" fmla="*/ 35 w 140"/>
                  <a:gd name="T43" fmla="*/ 207 h 207"/>
                  <a:gd name="T44" fmla="*/ 30 w 140"/>
                  <a:gd name="T45" fmla="*/ 207 h 207"/>
                  <a:gd name="T46" fmla="*/ 25 w 140"/>
                  <a:gd name="T47" fmla="*/ 207 h 207"/>
                  <a:gd name="T48" fmla="*/ 21 w 140"/>
                  <a:gd name="T49" fmla="*/ 205 h 207"/>
                  <a:gd name="T50" fmla="*/ 17 w 140"/>
                  <a:gd name="T51" fmla="*/ 201 h 207"/>
                  <a:gd name="T52" fmla="*/ 14 w 140"/>
                  <a:gd name="T53" fmla="*/ 199 h 207"/>
                  <a:gd name="T54" fmla="*/ 12 w 140"/>
                  <a:gd name="T55" fmla="*/ 195 h 207"/>
                  <a:gd name="T56" fmla="*/ 8 w 140"/>
                  <a:gd name="T57" fmla="*/ 191 h 207"/>
                  <a:gd name="T58" fmla="*/ 6 w 140"/>
                  <a:gd name="T59" fmla="*/ 186 h 207"/>
                  <a:gd name="T60" fmla="*/ 4 w 140"/>
                  <a:gd name="T61" fmla="*/ 182 h 207"/>
                  <a:gd name="T62" fmla="*/ 3 w 140"/>
                  <a:gd name="T63" fmla="*/ 176 h 207"/>
                  <a:gd name="T64" fmla="*/ 1 w 140"/>
                  <a:gd name="T65" fmla="*/ 170 h 207"/>
                  <a:gd name="T66" fmla="*/ 0 w 140"/>
                  <a:gd name="T67" fmla="*/ 164 h 207"/>
                  <a:gd name="T68" fmla="*/ 0 w 140"/>
                  <a:gd name="T69" fmla="*/ 158 h 207"/>
                  <a:gd name="T70" fmla="*/ 0 w 140"/>
                  <a:gd name="T71" fmla="*/ 148 h 207"/>
                  <a:gd name="T72" fmla="*/ 1 w 140"/>
                  <a:gd name="T73" fmla="*/ 139 h 207"/>
                  <a:gd name="T74" fmla="*/ 3 w 140"/>
                  <a:gd name="T75" fmla="*/ 131 h 207"/>
                  <a:gd name="T76" fmla="*/ 4 w 140"/>
                  <a:gd name="T77" fmla="*/ 123 h 207"/>
                  <a:gd name="T78" fmla="*/ 25 w 140"/>
                  <a:gd name="T79" fmla="*/ 0 h 207"/>
                  <a:gd name="T80" fmla="*/ 62 w 140"/>
                  <a:gd name="T81" fmla="*/ 0 h 207"/>
                  <a:gd name="T82" fmla="*/ 40 w 140"/>
                  <a:gd name="T83" fmla="*/ 125 h 207"/>
                  <a:gd name="T84" fmla="*/ 39 w 140"/>
                  <a:gd name="T85" fmla="*/ 133 h 207"/>
                  <a:gd name="T86" fmla="*/ 39 w 140"/>
                  <a:gd name="T87" fmla="*/ 141 h 207"/>
                  <a:gd name="T88" fmla="*/ 39 w 140"/>
                  <a:gd name="T89" fmla="*/ 147 h 207"/>
                  <a:gd name="T90" fmla="*/ 40 w 140"/>
                  <a:gd name="T91" fmla="*/ 150 h 207"/>
                  <a:gd name="T92" fmla="*/ 43 w 140"/>
                  <a:gd name="T93" fmla="*/ 154 h 207"/>
                  <a:gd name="T94" fmla="*/ 46 w 140"/>
                  <a:gd name="T95" fmla="*/ 158 h 207"/>
                  <a:gd name="T96" fmla="*/ 49 w 140"/>
                  <a:gd name="T97" fmla="*/ 160 h 207"/>
                  <a:gd name="T98" fmla="*/ 54 w 140"/>
                  <a:gd name="T99" fmla="*/ 160 h 207"/>
                  <a:gd name="T100" fmla="*/ 59 w 140"/>
                  <a:gd name="T101" fmla="*/ 160 h 207"/>
                  <a:gd name="T102" fmla="*/ 62 w 140"/>
                  <a:gd name="T103" fmla="*/ 158 h 207"/>
                  <a:gd name="T104" fmla="*/ 65 w 140"/>
                  <a:gd name="T105" fmla="*/ 156 h 207"/>
                  <a:gd name="T106" fmla="*/ 69 w 140"/>
                  <a:gd name="T107" fmla="*/ 152 h 207"/>
                  <a:gd name="T108" fmla="*/ 72 w 140"/>
                  <a:gd name="T109" fmla="*/ 147 h 207"/>
                  <a:gd name="T110" fmla="*/ 76 w 140"/>
                  <a:gd name="T111" fmla="*/ 141 h 207"/>
                  <a:gd name="T112" fmla="*/ 78 w 140"/>
                  <a:gd name="T113" fmla="*/ 133 h 207"/>
                  <a:gd name="T114" fmla="*/ 79 w 140"/>
                  <a:gd name="T115" fmla="*/ 125 h 207"/>
                  <a:gd name="T116" fmla="*/ 102 w 140"/>
                  <a:gd name="T117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0" h="207">
                    <a:moveTo>
                      <a:pt x="102" y="0"/>
                    </a:moveTo>
                    <a:lnTo>
                      <a:pt x="140" y="0"/>
                    </a:lnTo>
                    <a:lnTo>
                      <a:pt x="118" y="123"/>
                    </a:lnTo>
                    <a:lnTo>
                      <a:pt x="116" y="131"/>
                    </a:lnTo>
                    <a:lnTo>
                      <a:pt x="114" y="139"/>
                    </a:lnTo>
                    <a:lnTo>
                      <a:pt x="111" y="148"/>
                    </a:lnTo>
                    <a:lnTo>
                      <a:pt x="109" y="156"/>
                    </a:lnTo>
                    <a:lnTo>
                      <a:pt x="106" y="164"/>
                    </a:lnTo>
                    <a:lnTo>
                      <a:pt x="102" y="172"/>
                    </a:lnTo>
                    <a:lnTo>
                      <a:pt x="98" y="180"/>
                    </a:lnTo>
                    <a:lnTo>
                      <a:pt x="93" y="186"/>
                    </a:lnTo>
                    <a:lnTo>
                      <a:pt x="88" y="191"/>
                    </a:lnTo>
                    <a:lnTo>
                      <a:pt x="84" y="195"/>
                    </a:lnTo>
                    <a:lnTo>
                      <a:pt x="79" y="199"/>
                    </a:lnTo>
                    <a:lnTo>
                      <a:pt x="76" y="201"/>
                    </a:lnTo>
                    <a:lnTo>
                      <a:pt x="69" y="203"/>
                    </a:lnTo>
                    <a:lnTo>
                      <a:pt x="62" y="205"/>
                    </a:lnTo>
                    <a:lnTo>
                      <a:pt x="55" y="207"/>
                    </a:lnTo>
                    <a:lnTo>
                      <a:pt x="48" y="207"/>
                    </a:lnTo>
                    <a:lnTo>
                      <a:pt x="44" y="207"/>
                    </a:lnTo>
                    <a:lnTo>
                      <a:pt x="39" y="207"/>
                    </a:lnTo>
                    <a:lnTo>
                      <a:pt x="35" y="207"/>
                    </a:lnTo>
                    <a:lnTo>
                      <a:pt x="30" y="207"/>
                    </a:lnTo>
                    <a:lnTo>
                      <a:pt x="25" y="207"/>
                    </a:lnTo>
                    <a:lnTo>
                      <a:pt x="21" y="205"/>
                    </a:lnTo>
                    <a:lnTo>
                      <a:pt x="17" y="201"/>
                    </a:lnTo>
                    <a:lnTo>
                      <a:pt x="14" y="199"/>
                    </a:lnTo>
                    <a:lnTo>
                      <a:pt x="12" y="195"/>
                    </a:lnTo>
                    <a:lnTo>
                      <a:pt x="8" y="191"/>
                    </a:lnTo>
                    <a:lnTo>
                      <a:pt x="6" y="186"/>
                    </a:lnTo>
                    <a:lnTo>
                      <a:pt x="4" y="182"/>
                    </a:lnTo>
                    <a:lnTo>
                      <a:pt x="3" y="176"/>
                    </a:lnTo>
                    <a:lnTo>
                      <a:pt x="1" y="170"/>
                    </a:lnTo>
                    <a:lnTo>
                      <a:pt x="0" y="164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1" y="139"/>
                    </a:lnTo>
                    <a:lnTo>
                      <a:pt x="3" y="131"/>
                    </a:lnTo>
                    <a:lnTo>
                      <a:pt x="4" y="123"/>
                    </a:lnTo>
                    <a:lnTo>
                      <a:pt x="25" y="0"/>
                    </a:lnTo>
                    <a:lnTo>
                      <a:pt x="62" y="0"/>
                    </a:lnTo>
                    <a:lnTo>
                      <a:pt x="40" y="125"/>
                    </a:lnTo>
                    <a:lnTo>
                      <a:pt x="39" y="133"/>
                    </a:lnTo>
                    <a:lnTo>
                      <a:pt x="39" y="141"/>
                    </a:lnTo>
                    <a:lnTo>
                      <a:pt x="39" y="147"/>
                    </a:lnTo>
                    <a:lnTo>
                      <a:pt x="40" y="150"/>
                    </a:lnTo>
                    <a:lnTo>
                      <a:pt x="43" y="154"/>
                    </a:lnTo>
                    <a:lnTo>
                      <a:pt x="46" y="158"/>
                    </a:lnTo>
                    <a:lnTo>
                      <a:pt x="49" y="160"/>
                    </a:lnTo>
                    <a:lnTo>
                      <a:pt x="54" y="160"/>
                    </a:lnTo>
                    <a:lnTo>
                      <a:pt x="59" y="160"/>
                    </a:lnTo>
                    <a:lnTo>
                      <a:pt x="62" y="158"/>
                    </a:lnTo>
                    <a:lnTo>
                      <a:pt x="65" y="156"/>
                    </a:lnTo>
                    <a:lnTo>
                      <a:pt x="69" y="152"/>
                    </a:lnTo>
                    <a:lnTo>
                      <a:pt x="72" y="147"/>
                    </a:lnTo>
                    <a:lnTo>
                      <a:pt x="76" y="141"/>
                    </a:lnTo>
                    <a:lnTo>
                      <a:pt x="78" y="133"/>
                    </a:lnTo>
                    <a:lnTo>
                      <a:pt x="79" y="125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5647" y="5880"/>
                <a:ext cx="112" cy="77"/>
              </a:xfrm>
              <a:custGeom>
                <a:avLst/>
                <a:gdLst>
                  <a:gd name="T0" fmla="*/ 26 w 112"/>
                  <a:gd name="T1" fmla="*/ 4 h 154"/>
                  <a:gd name="T2" fmla="*/ 57 w 112"/>
                  <a:gd name="T3" fmla="*/ 4 h 154"/>
                  <a:gd name="T4" fmla="*/ 54 w 112"/>
                  <a:gd name="T5" fmla="*/ 29 h 154"/>
                  <a:gd name="T6" fmla="*/ 58 w 112"/>
                  <a:gd name="T7" fmla="*/ 21 h 154"/>
                  <a:gd name="T8" fmla="*/ 63 w 112"/>
                  <a:gd name="T9" fmla="*/ 16 h 154"/>
                  <a:gd name="T10" fmla="*/ 68 w 112"/>
                  <a:gd name="T11" fmla="*/ 12 h 154"/>
                  <a:gd name="T12" fmla="*/ 71 w 112"/>
                  <a:gd name="T13" fmla="*/ 8 h 154"/>
                  <a:gd name="T14" fmla="*/ 76 w 112"/>
                  <a:gd name="T15" fmla="*/ 6 h 154"/>
                  <a:gd name="T16" fmla="*/ 80 w 112"/>
                  <a:gd name="T17" fmla="*/ 2 h 154"/>
                  <a:gd name="T18" fmla="*/ 85 w 112"/>
                  <a:gd name="T19" fmla="*/ 0 h 154"/>
                  <a:gd name="T20" fmla="*/ 89 w 112"/>
                  <a:gd name="T21" fmla="*/ 0 h 154"/>
                  <a:gd name="T22" fmla="*/ 96 w 112"/>
                  <a:gd name="T23" fmla="*/ 2 h 154"/>
                  <a:gd name="T24" fmla="*/ 102 w 112"/>
                  <a:gd name="T25" fmla="*/ 4 h 154"/>
                  <a:gd name="T26" fmla="*/ 106 w 112"/>
                  <a:gd name="T27" fmla="*/ 10 h 154"/>
                  <a:gd name="T28" fmla="*/ 110 w 112"/>
                  <a:gd name="T29" fmla="*/ 16 h 154"/>
                  <a:gd name="T30" fmla="*/ 112 w 112"/>
                  <a:gd name="T31" fmla="*/ 23 h 154"/>
                  <a:gd name="T32" fmla="*/ 112 w 112"/>
                  <a:gd name="T33" fmla="*/ 33 h 154"/>
                  <a:gd name="T34" fmla="*/ 112 w 112"/>
                  <a:gd name="T35" fmla="*/ 45 h 154"/>
                  <a:gd name="T36" fmla="*/ 110 w 112"/>
                  <a:gd name="T37" fmla="*/ 60 h 154"/>
                  <a:gd name="T38" fmla="*/ 93 w 112"/>
                  <a:gd name="T39" fmla="*/ 154 h 154"/>
                  <a:gd name="T40" fmla="*/ 60 w 112"/>
                  <a:gd name="T41" fmla="*/ 154 h 154"/>
                  <a:gd name="T42" fmla="*/ 74 w 112"/>
                  <a:gd name="T43" fmla="*/ 74 h 154"/>
                  <a:gd name="T44" fmla="*/ 76 w 112"/>
                  <a:gd name="T45" fmla="*/ 66 h 154"/>
                  <a:gd name="T46" fmla="*/ 76 w 112"/>
                  <a:gd name="T47" fmla="*/ 60 h 154"/>
                  <a:gd name="T48" fmla="*/ 76 w 112"/>
                  <a:gd name="T49" fmla="*/ 56 h 154"/>
                  <a:gd name="T50" fmla="*/ 74 w 112"/>
                  <a:gd name="T51" fmla="*/ 53 h 154"/>
                  <a:gd name="T52" fmla="*/ 73 w 112"/>
                  <a:gd name="T53" fmla="*/ 51 h 154"/>
                  <a:gd name="T54" fmla="*/ 71 w 112"/>
                  <a:gd name="T55" fmla="*/ 47 h 154"/>
                  <a:gd name="T56" fmla="*/ 70 w 112"/>
                  <a:gd name="T57" fmla="*/ 45 h 154"/>
                  <a:gd name="T58" fmla="*/ 68 w 112"/>
                  <a:gd name="T59" fmla="*/ 45 h 154"/>
                  <a:gd name="T60" fmla="*/ 64 w 112"/>
                  <a:gd name="T61" fmla="*/ 45 h 154"/>
                  <a:gd name="T62" fmla="*/ 61 w 112"/>
                  <a:gd name="T63" fmla="*/ 47 h 154"/>
                  <a:gd name="T64" fmla="*/ 57 w 112"/>
                  <a:gd name="T65" fmla="*/ 51 h 154"/>
                  <a:gd name="T66" fmla="*/ 55 w 112"/>
                  <a:gd name="T67" fmla="*/ 55 h 154"/>
                  <a:gd name="T68" fmla="*/ 53 w 112"/>
                  <a:gd name="T69" fmla="*/ 60 h 154"/>
                  <a:gd name="T70" fmla="*/ 52 w 112"/>
                  <a:gd name="T71" fmla="*/ 66 h 154"/>
                  <a:gd name="T72" fmla="*/ 49 w 112"/>
                  <a:gd name="T73" fmla="*/ 74 h 154"/>
                  <a:gd name="T74" fmla="*/ 47 w 112"/>
                  <a:gd name="T75" fmla="*/ 82 h 154"/>
                  <a:gd name="T76" fmla="*/ 34 w 112"/>
                  <a:gd name="T77" fmla="*/ 154 h 154"/>
                  <a:gd name="T78" fmla="*/ 0 w 112"/>
                  <a:gd name="T79" fmla="*/ 154 h 154"/>
                  <a:gd name="T80" fmla="*/ 26 w 112"/>
                  <a:gd name="T81" fmla="*/ 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2" h="154">
                    <a:moveTo>
                      <a:pt x="26" y="4"/>
                    </a:moveTo>
                    <a:lnTo>
                      <a:pt x="57" y="4"/>
                    </a:lnTo>
                    <a:lnTo>
                      <a:pt x="54" y="29"/>
                    </a:lnTo>
                    <a:lnTo>
                      <a:pt x="58" y="21"/>
                    </a:lnTo>
                    <a:lnTo>
                      <a:pt x="63" y="16"/>
                    </a:lnTo>
                    <a:lnTo>
                      <a:pt x="68" y="12"/>
                    </a:lnTo>
                    <a:lnTo>
                      <a:pt x="71" y="8"/>
                    </a:lnTo>
                    <a:lnTo>
                      <a:pt x="76" y="6"/>
                    </a:lnTo>
                    <a:lnTo>
                      <a:pt x="80" y="2"/>
                    </a:lnTo>
                    <a:lnTo>
                      <a:pt x="85" y="0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06" y="10"/>
                    </a:lnTo>
                    <a:lnTo>
                      <a:pt x="110" y="16"/>
                    </a:lnTo>
                    <a:lnTo>
                      <a:pt x="112" y="23"/>
                    </a:lnTo>
                    <a:lnTo>
                      <a:pt x="112" y="33"/>
                    </a:lnTo>
                    <a:lnTo>
                      <a:pt x="112" y="45"/>
                    </a:lnTo>
                    <a:lnTo>
                      <a:pt x="110" y="60"/>
                    </a:lnTo>
                    <a:lnTo>
                      <a:pt x="93" y="154"/>
                    </a:lnTo>
                    <a:lnTo>
                      <a:pt x="60" y="154"/>
                    </a:lnTo>
                    <a:lnTo>
                      <a:pt x="74" y="74"/>
                    </a:lnTo>
                    <a:lnTo>
                      <a:pt x="76" y="66"/>
                    </a:lnTo>
                    <a:lnTo>
                      <a:pt x="76" y="60"/>
                    </a:lnTo>
                    <a:lnTo>
                      <a:pt x="76" y="56"/>
                    </a:lnTo>
                    <a:lnTo>
                      <a:pt x="74" y="53"/>
                    </a:lnTo>
                    <a:lnTo>
                      <a:pt x="73" y="51"/>
                    </a:lnTo>
                    <a:lnTo>
                      <a:pt x="71" y="47"/>
                    </a:lnTo>
                    <a:lnTo>
                      <a:pt x="70" y="45"/>
                    </a:lnTo>
                    <a:lnTo>
                      <a:pt x="68" y="45"/>
                    </a:lnTo>
                    <a:lnTo>
                      <a:pt x="64" y="45"/>
                    </a:lnTo>
                    <a:lnTo>
                      <a:pt x="61" y="47"/>
                    </a:lnTo>
                    <a:lnTo>
                      <a:pt x="57" y="51"/>
                    </a:lnTo>
                    <a:lnTo>
                      <a:pt x="55" y="55"/>
                    </a:lnTo>
                    <a:lnTo>
                      <a:pt x="53" y="60"/>
                    </a:lnTo>
                    <a:lnTo>
                      <a:pt x="52" y="66"/>
                    </a:lnTo>
                    <a:lnTo>
                      <a:pt x="49" y="74"/>
                    </a:lnTo>
                    <a:lnTo>
                      <a:pt x="47" y="82"/>
                    </a:lnTo>
                    <a:lnTo>
                      <a:pt x="34" y="154"/>
                    </a:lnTo>
                    <a:lnTo>
                      <a:pt x="0" y="154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32" name="Freeform 27"/>
              <p:cNvSpPr>
                <a:spLocks noEditPoints="1"/>
              </p:cNvSpPr>
              <p:nvPr/>
            </p:nvSpPr>
            <p:spPr bwMode="auto">
              <a:xfrm>
                <a:off x="5763" y="5855"/>
                <a:ext cx="69" cy="102"/>
              </a:xfrm>
              <a:custGeom>
                <a:avLst/>
                <a:gdLst>
                  <a:gd name="T0" fmla="*/ 36 w 69"/>
                  <a:gd name="T1" fmla="*/ 0 h 205"/>
                  <a:gd name="T2" fmla="*/ 69 w 69"/>
                  <a:gd name="T3" fmla="*/ 0 h 205"/>
                  <a:gd name="T4" fmla="*/ 64 w 69"/>
                  <a:gd name="T5" fmla="*/ 37 h 205"/>
                  <a:gd name="T6" fmla="*/ 29 w 69"/>
                  <a:gd name="T7" fmla="*/ 37 h 205"/>
                  <a:gd name="T8" fmla="*/ 36 w 69"/>
                  <a:gd name="T9" fmla="*/ 0 h 205"/>
                  <a:gd name="T10" fmla="*/ 26 w 69"/>
                  <a:gd name="T11" fmla="*/ 55 h 205"/>
                  <a:gd name="T12" fmla="*/ 60 w 69"/>
                  <a:gd name="T13" fmla="*/ 55 h 205"/>
                  <a:gd name="T14" fmla="*/ 34 w 69"/>
                  <a:gd name="T15" fmla="*/ 205 h 205"/>
                  <a:gd name="T16" fmla="*/ 0 w 69"/>
                  <a:gd name="T17" fmla="*/ 205 h 205"/>
                  <a:gd name="T18" fmla="*/ 26 w 69"/>
                  <a:gd name="T19" fmla="*/ 5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205">
                    <a:moveTo>
                      <a:pt x="36" y="0"/>
                    </a:moveTo>
                    <a:lnTo>
                      <a:pt x="69" y="0"/>
                    </a:lnTo>
                    <a:lnTo>
                      <a:pt x="64" y="37"/>
                    </a:lnTo>
                    <a:lnTo>
                      <a:pt x="29" y="37"/>
                    </a:lnTo>
                    <a:lnTo>
                      <a:pt x="36" y="0"/>
                    </a:lnTo>
                    <a:close/>
                    <a:moveTo>
                      <a:pt x="26" y="55"/>
                    </a:moveTo>
                    <a:lnTo>
                      <a:pt x="60" y="55"/>
                    </a:lnTo>
                    <a:lnTo>
                      <a:pt x="34" y="205"/>
                    </a:lnTo>
                    <a:lnTo>
                      <a:pt x="0" y="205"/>
                    </a:lnTo>
                    <a:lnTo>
                      <a:pt x="26" y="55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5834" y="5882"/>
                <a:ext cx="103" cy="75"/>
              </a:xfrm>
              <a:custGeom>
                <a:avLst/>
                <a:gdLst>
                  <a:gd name="T0" fmla="*/ 0 w 103"/>
                  <a:gd name="T1" fmla="*/ 0 h 150"/>
                  <a:gd name="T2" fmla="*/ 34 w 103"/>
                  <a:gd name="T3" fmla="*/ 0 h 150"/>
                  <a:gd name="T4" fmla="*/ 34 w 103"/>
                  <a:gd name="T5" fmla="*/ 95 h 150"/>
                  <a:gd name="T6" fmla="*/ 68 w 103"/>
                  <a:gd name="T7" fmla="*/ 0 h 150"/>
                  <a:gd name="T8" fmla="*/ 103 w 103"/>
                  <a:gd name="T9" fmla="*/ 0 h 150"/>
                  <a:gd name="T10" fmla="*/ 39 w 103"/>
                  <a:gd name="T11" fmla="*/ 150 h 150"/>
                  <a:gd name="T12" fmla="*/ 9 w 103"/>
                  <a:gd name="T13" fmla="*/ 150 h 150"/>
                  <a:gd name="T14" fmla="*/ 0 w 103"/>
                  <a:gd name="T15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150">
                    <a:moveTo>
                      <a:pt x="0" y="0"/>
                    </a:moveTo>
                    <a:lnTo>
                      <a:pt x="34" y="0"/>
                    </a:lnTo>
                    <a:lnTo>
                      <a:pt x="34" y="95"/>
                    </a:lnTo>
                    <a:lnTo>
                      <a:pt x="68" y="0"/>
                    </a:lnTo>
                    <a:lnTo>
                      <a:pt x="103" y="0"/>
                    </a:lnTo>
                    <a:lnTo>
                      <a:pt x="39" y="150"/>
                    </a:lnTo>
                    <a:lnTo>
                      <a:pt x="9" y="1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34" name="Freeform 29"/>
              <p:cNvSpPr>
                <a:spLocks noEditPoints="1"/>
              </p:cNvSpPr>
              <p:nvPr/>
            </p:nvSpPr>
            <p:spPr bwMode="auto">
              <a:xfrm>
                <a:off x="5922" y="5880"/>
                <a:ext cx="105" cy="78"/>
              </a:xfrm>
              <a:custGeom>
                <a:avLst/>
                <a:gdLst>
                  <a:gd name="T0" fmla="*/ 33 w 105"/>
                  <a:gd name="T1" fmla="*/ 94 h 156"/>
                  <a:gd name="T2" fmla="*/ 32 w 105"/>
                  <a:gd name="T3" fmla="*/ 107 h 156"/>
                  <a:gd name="T4" fmla="*/ 33 w 105"/>
                  <a:gd name="T5" fmla="*/ 115 h 156"/>
                  <a:gd name="T6" fmla="*/ 38 w 105"/>
                  <a:gd name="T7" fmla="*/ 121 h 156"/>
                  <a:gd name="T8" fmla="*/ 44 w 105"/>
                  <a:gd name="T9" fmla="*/ 123 h 156"/>
                  <a:gd name="T10" fmla="*/ 49 w 105"/>
                  <a:gd name="T11" fmla="*/ 121 h 156"/>
                  <a:gd name="T12" fmla="*/ 55 w 105"/>
                  <a:gd name="T13" fmla="*/ 119 h 156"/>
                  <a:gd name="T14" fmla="*/ 58 w 105"/>
                  <a:gd name="T15" fmla="*/ 115 h 156"/>
                  <a:gd name="T16" fmla="*/ 63 w 105"/>
                  <a:gd name="T17" fmla="*/ 109 h 156"/>
                  <a:gd name="T18" fmla="*/ 89 w 105"/>
                  <a:gd name="T19" fmla="*/ 127 h 156"/>
                  <a:gd name="T20" fmla="*/ 76 w 105"/>
                  <a:gd name="T21" fmla="*/ 142 h 156"/>
                  <a:gd name="T22" fmla="*/ 64 w 105"/>
                  <a:gd name="T23" fmla="*/ 150 h 156"/>
                  <a:gd name="T24" fmla="*/ 48 w 105"/>
                  <a:gd name="T25" fmla="*/ 156 h 156"/>
                  <a:gd name="T26" fmla="*/ 30 w 105"/>
                  <a:gd name="T27" fmla="*/ 156 h 156"/>
                  <a:gd name="T28" fmla="*/ 16 w 105"/>
                  <a:gd name="T29" fmla="*/ 152 h 156"/>
                  <a:gd name="T30" fmla="*/ 8 w 105"/>
                  <a:gd name="T31" fmla="*/ 144 h 156"/>
                  <a:gd name="T32" fmla="*/ 2 w 105"/>
                  <a:gd name="T33" fmla="*/ 131 h 156"/>
                  <a:gd name="T34" fmla="*/ 0 w 105"/>
                  <a:gd name="T35" fmla="*/ 113 h 156"/>
                  <a:gd name="T36" fmla="*/ 0 w 105"/>
                  <a:gd name="T37" fmla="*/ 92 h 156"/>
                  <a:gd name="T38" fmla="*/ 5 w 105"/>
                  <a:gd name="T39" fmla="*/ 62 h 156"/>
                  <a:gd name="T40" fmla="*/ 17 w 105"/>
                  <a:gd name="T41" fmla="*/ 35 h 156"/>
                  <a:gd name="T42" fmla="*/ 30 w 105"/>
                  <a:gd name="T43" fmla="*/ 17 h 156"/>
                  <a:gd name="T44" fmla="*/ 38 w 105"/>
                  <a:gd name="T45" fmla="*/ 10 h 156"/>
                  <a:gd name="T46" fmla="*/ 48 w 105"/>
                  <a:gd name="T47" fmla="*/ 4 h 156"/>
                  <a:gd name="T48" fmla="*/ 59 w 105"/>
                  <a:gd name="T49" fmla="*/ 0 h 156"/>
                  <a:gd name="T50" fmla="*/ 73 w 105"/>
                  <a:gd name="T51" fmla="*/ 0 h 156"/>
                  <a:gd name="T52" fmla="*/ 88 w 105"/>
                  <a:gd name="T53" fmla="*/ 6 h 156"/>
                  <a:gd name="T54" fmla="*/ 97 w 105"/>
                  <a:gd name="T55" fmla="*/ 17 h 156"/>
                  <a:gd name="T56" fmla="*/ 103 w 105"/>
                  <a:gd name="T57" fmla="*/ 31 h 156"/>
                  <a:gd name="T58" fmla="*/ 105 w 105"/>
                  <a:gd name="T59" fmla="*/ 49 h 156"/>
                  <a:gd name="T60" fmla="*/ 104 w 105"/>
                  <a:gd name="T61" fmla="*/ 74 h 156"/>
                  <a:gd name="T62" fmla="*/ 101 w 105"/>
                  <a:gd name="T63" fmla="*/ 94 h 156"/>
                  <a:gd name="T64" fmla="*/ 72 w 105"/>
                  <a:gd name="T65" fmla="*/ 56 h 156"/>
                  <a:gd name="T66" fmla="*/ 71 w 105"/>
                  <a:gd name="T67" fmla="*/ 45 h 156"/>
                  <a:gd name="T68" fmla="*/ 67 w 105"/>
                  <a:gd name="T69" fmla="*/ 39 h 156"/>
                  <a:gd name="T70" fmla="*/ 63 w 105"/>
                  <a:gd name="T71" fmla="*/ 35 h 156"/>
                  <a:gd name="T72" fmla="*/ 56 w 105"/>
                  <a:gd name="T73" fmla="*/ 35 h 156"/>
                  <a:gd name="T74" fmla="*/ 49 w 105"/>
                  <a:gd name="T75" fmla="*/ 41 h 156"/>
                  <a:gd name="T76" fmla="*/ 43 w 105"/>
                  <a:gd name="T77" fmla="*/ 49 h 156"/>
                  <a:gd name="T78" fmla="*/ 39 w 105"/>
                  <a:gd name="T79" fmla="*/ 58 h 156"/>
                  <a:gd name="T80" fmla="*/ 72 w 105"/>
                  <a:gd name="T81" fmla="*/ 6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156">
                    <a:moveTo>
                      <a:pt x="101" y="94"/>
                    </a:moveTo>
                    <a:lnTo>
                      <a:pt x="33" y="94"/>
                    </a:lnTo>
                    <a:lnTo>
                      <a:pt x="32" y="101"/>
                    </a:lnTo>
                    <a:lnTo>
                      <a:pt x="32" y="107"/>
                    </a:lnTo>
                    <a:lnTo>
                      <a:pt x="32" y="111"/>
                    </a:lnTo>
                    <a:lnTo>
                      <a:pt x="33" y="115"/>
                    </a:lnTo>
                    <a:lnTo>
                      <a:pt x="34" y="117"/>
                    </a:lnTo>
                    <a:lnTo>
                      <a:pt x="38" y="121"/>
                    </a:lnTo>
                    <a:lnTo>
                      <a:pt x="40" y="123"/>
                    </a:lnTo>
                    <a:lnTo>
                      <a:pt x="44" y="123"/>
                    </a:lnTo>
                    <a:lnTo>
                      <a:pt x="47" y="123"/>
                    </a:lnTo>
                    <a:lnTo>
                      <a:pt x="49" y="121"/>
                    </a:lnTo>
                    <a:lnTo>
                      <a:pt x="52" y="121"/>
                    </a:lnTo>
                    <a:lnTo>
                      <a:pt x="55" y="119"/>
                    </a:lnTo>
                    <a:lnTo>
                      <a:pt x="56" y="117"/>
                    </a:lnTo>
                    <a:lnTo>
                      <a:pt x="58" y="115"/>
                    </a:lnTo>
                    <a:lnTo>
                      <a:pt x="60" y="113"/>
                    </a:lnTo>
                    <a:lnTo>
                      <a:pt x="63" y="109"/>
                    </a:lnTo>
                    <a:lnTo>
                      <a:pt x="95" y="115"/>
                    </a:lnTo>
                    <a:lnTo>
                      <a:pt x="89" y="127"/>
                    </a:lnTo>
                    <a:lnTo>
                      <a:pt x="83" y="135"/>
                    </a:lnTo>
                    <a:lnTo>
                      <a:pt x="76" y="142"/>
                    </a:lnTo>
                    <a:lnTo>
                      <a:pt x="71" y="146"/>
                    </a:lnTo>
                    <a:lnTo>
                      <a:pt x="64" y="150"/>
                    </a:lnTo>
                    <a:lnTo>
                      <a:pt x="56" y="154"/>
                    </a:lnTo>
                    <a:lnTo>
                      <a:pt x="48" y="156"/>
                    </a:lnTo>
                    <a:lnTo>
                      <a:pt x="38" y="156"/>
                    </a:lnTo>
                    <a:lnTo>
                      <a:pt x="30" y="156"/>
                    </a:lnTo>
                    <a:lnTo>
                      <a:pt x="23" y="154"/>
                    </a:lnTo>
                    <a:lnTo>
                      <a:pt x="16" y="152"/>
                    </a:lnTo>
                    <a:lnTo>
                      <a:pt x="11" y="150"/>
                    </a:lnTo>
                    <a:lnTo>
                      <a:pt x="8" y="144"/>
                    </a:lnTo>
                    <a:lnTo>
                      <a:pt x="4" y="138"/>
                    </a:lnTo>
                    <a:lnTo>
                      <a:pt x="2" y="13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0" y="92"/>
                    </a:lnTo>
                    <a:lnTo>
                      <a:pt x="2" y="80"/>
                    </a:lnTo>
                    <a:lnTo>
                      <a:pt x="5" y="62"/>
                    </a:lnTo>
                    <a:lnTo>
                      <a:pt x="10" y="49"/>
                    </a:lnTo>
                    <a:lnTo>
                      <a:pt x="17" y="35"/>
                    </a:lnTo>
                    <a:lnTo>
                      <a:pt x="25" y="23"/>
                    </a:lnTo>
                    <a:lnTo>
                      <a:pt x="30" y="17"/>
                    </a:lnTo>
                    <a:lnTo>
                      <a:pt x="33" y="14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8" y="4"/>
                    </a:lnTo>
                    <a:lnTo>
                      <a:pt x="54" y="2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1" y="2"/>
                    </a:lnTo>
                    <a:lnTo>
                      <a:pt x="88" y="6"/>
                    </a:lnTo>
                    <a:lnTo>
                      <a:pt x="92" y="12"/>
                    </a:lnTo>
                    <a:lnTo>
                      <a:pt x="97" y="17"/>
                    </a:lnTo>
                    <a:lnTo>
                      <a:pt x="101" y="23"/>
                    </a:lnTo>
                    <a:lnTo>
                      <a:pt x="103" y="31"/>
                    </a:lnTo>
                    <a:lnTo>
                      <a:pt x="104" y="39"/>
                    </a:lnTo>
                    <a:lnTo>
                      <a:pt x="105" y="49"/>
                    </a:lnTo>
                    <a:lnTo>
                      <a:pt x="105" y="60"/>
                    </a:lnTo>
                    <a:lnTo>
                      <a:pt x="104" y="74"/>
                    </a:lnTo>
                    <a:lnTo>
                      <a:pt x="102" y="88"/>
                    </a:lnTo>
                    <a:lnTo>
                      <a:pt x="101" y="94"/>
                    </a:lnTo>
                    <a:close/>
                    <a:moveTo>
                      <a:pt x="72" y="64"/>
                    </a:moveTo>
                    <a:lnTo>
                      <a:pt x="72" y="56"/>
                    </a:lnTo>
                    <a:lnTo>
                      <a:pt x="72" y="51"/>
                    </a:lnTo>
                    <a:lnTo>
                      <a:pt x="71" y="45"/>
                    </a:lnTo>
                    <a:lnTo>
                      <a:pt x="70" y="43"/>
                    </a:lnTo>
                    <a:lnTo>
                      <a:pt x="67" y="39"/>
                    </a:lnTo>
                    <a:lnTo>
                      <a:pt x="65" y="37"/>
                    </a:lnTo>
                    <a:lnTo>
                      <a:pt x="63" y="35"/>
                    </a:lnTo>
                    <a:lnTo>
                      <a:pt x="59" y="35"/>
                    </a:lnTo>
                    <a:lnTo>
                      <a:pt x="56" y="35"/>
                    </a:lnTo>
                    <a:lnTo>
                      <a:pt x="52" y="37"/>
                    </a:lnTo>
                    <a:lnTo>
                      <a:pt x="49" y="41"/>
                    </a:lnTo>
                    <a:lnTo>
                      <a:pt x="46" y="45"/>
                    </a:lnTo>
                    <a:lnTo>
                      <a:pt x="43" y="49"/>
                    </a:lnTo>
                    <a:lnTo>
                      <a:pt x="41" y="55"/>
                    </a:lnTo>
                    <a:lnTo>
                      <a:pt x="39" y="58"/>
                    </a:lnTo>
                    <a:lnTo>
                      <a:pt x="38" y="64"/>
                    </a:lnTo>
                    <a:lnTo>
                      <a:pt x="72" y="6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>
                <a:off x="6028" y="5880"/>
                <a:ext cx="95" cy="77"/>
              </a:xfrm>
              <a:custGeom>
                <a:avLst/>
                <a:gdLst>
                  <a:gd name="T0" fmla="*/ 27 w 95"/>
                  <a:gd name="T1" fmla="*/ 4 h 154"/>
                  <a:gd name="T2" fmla="*/ 57 w 95"/>
                  <a:gd name="T3" fmla="*/ 4 h 154"/>
                  <a:gd name="T4" fmla="*/ 53 w 95"/>
                  <a:gd name="T5" fmla="*/ 29 h 154"/>
                  <a:gd name="T6" fmla="*/ 57 w 95"/>
                  <a:gd name="T7" fmla="*/ 21 h 154"/>
                  <a:gd name="T8" fmla="*/ 61 w 95"/>
                  <a:gd name="T9" fmla="*/ 16 h 154"/>
                  <a:gd name="T10" fmla="*/ 64 w 95"/>
                  <a:gd name="T11" fmla="*/ 12 h 154"/>
                  <a:gd name="T12" fmla="*/ 67 w 95"/>
                  <a:gd name="T13" fmla="*/ 8 h 154"/>
                  <a:gd name="T14" fmla="*/ 70 w 95"/>
                  <a:gd name="T15" fmla="*/ 6 h 154"/>
                  <a:gd name="T16" fmla="*/ 74 w 95"/>
                  <a:gd name="T17" fmla="*/ 2 h 154"/>
                  <a:gd name="T18" fmla="*/ 77 w 95"/>
                  <a:gd name="T19" fmla="*/ 0 h 154"/>
                  <a:gd name="T20" fmla="*/ 80 w 95"/>
                  <a:gd name="T21" fmla="*/ 0 h 154"/>
                  <a:gd name="T22" fmla="*/ 84 w 95"/>
                  <a:gd name="T23" fmla="*/ 0 h 154"/>
                  <a:gd name="T24" fmla="*/ 87 w 95"/>
                  <a:gd name="T25" fmla="*/ 2 h 154"/>
                  <a:gd name="T26" fmla="*/ 92 w 95"/>
                  <a:gd name="T27" fmla="*/ 6 h 154"/>
                  <a:gd name="T28" fmla="*/ 95 w 95"/>
                  <a:gd name="T29" fmla="*/ 10 h 154"/>
                  <a:gd name="T30" fmla="*/ 77 w 95"/>
                  <a:gd name="T31" fmla="*/ 51 h 154"/>
                  <a:gd name="T32" fmla="*/ 75 w 95"/>
                  <a:gd name="T33" fmla="*/ 49 h 154"/>
                  <a:gd name="T34" fmla="*/ 72 w 95"/>
                  <a:gd name="T35" fmla="*/ 47 h 154"/>
                  <a:gd name="T36" fmla="*/ 70 w 95"/>
                  <a:gd name="T37" fmla="*/ 45 h 154"/>
                  <a:gd name="T38" fmla="*/ 68 w 95"/>
                  <a:gd name="T39" fmla="*/ 45 h 154"/>
                  <a:gd name="T40" fmla="*/ 65 w 95"/>
                  <a:gd name="T41" fmla="*/ 45 h 154"/>
                  <a:gd name="T42" fmla="*/ 62 w 95"/>
                  <a:gd name="T43" fmla="*/ 47 h 154"/>
                  <a:gd name="T44" fmla="*/ 59 w 95"/>
                  <a:gd name="T45" fmla="*/ 51 h 154"/>
                  <a:gd name="T46" fmla="*/ 56 w 95"/>
                  <a:gd name="T47" fmla="*/ 56 h 154"/>
                  <a:gd name="T48" fmla="*/ 53 w 95"/>
                  <a:gd name="T49" fmla="*/ 64 h 154"/>
                  <a:gd name="T50" fmla="*/ 49 w 95"/>
                  <a:gd name="T51" fmla="*/ 74 h 154"/>
                  <a:gd name="T52" fmla="*/ 46 w 95"/>
                  <a:gd name="T53" fmla="*/ 90 h 154"/>
                  <a:gd name="T54" fmla="*/ 43 w 95"/>
                  <a:gd name="T55" fmla="*/ 105 h 154"/>
                  <a:gd name="T56" fmla="*/ 35 w 95"/>
                  <a:gd name="T57" fmla="*/ 154 h 154"/>
                  <a:gd name="T58" fmla="*/ 0 w 95"/>
                  <a:gd name="T59" fmla="*/ 154 h 154"/>
                  <a:gd name="T60" fmla="*/ 27 w 95"/>
                  <a:gd name="T61" fmla="*/ 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5" h="154">
                    <a:moveTo>
                      <a:pt x="27" y="4"/>
                    </a:moveTo>
                    <a:lnTo>
                      <a:pt x="57" y="4"/>
                    </a:lnTo>
                    <a:lnTo>
                      <a:pt x="53" y="29"/>
                    </a:lnTo>
                    <a:lnTo>
                      <a:pt x="57" y="21"/>
                    </a:lnTo>
                    <a:lnTo>
                      <a:pt x="61" y="16"/>
                    </a:lnTo>
                    <a:lnTo>
                      <a:pt x="64" y="12"/>
                    </a:lnTo>
                    <a:lnTo>
                      <a:pt x="67" y="8"/>
                    </a:lnTo>
                    <a:lnTo>
                      <a:pt x="70" y="6"/>
                    </a:lnTo>
                    <a:lnTo>
                      <a:pt x="74" y="2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4" y="0"/>
                    </a:lnTo>
                    <a:lnTo>
                      <a:pt x="87" y="2"/>
                    </a:lnTo>
                    <a:lnTo>
                      <a:pt x="92" y="6"/>
                    </a:lnTo>
                    <a:lnTo>
                      <a:pt x="95" y="10"/>
                    </a:lnTo>
                    <a:lnTo>
                      <a:pt x="77" y="51"/>
                    </a:lnTo>
                    <a:lnTo>
                      <a:pt x="75" y="49"/>
                    </a:lnTo>
                    <a:lnTo>
                      <a:pt x="72" y="47"/>
                    </a:lnTo>
                    <a:lnTo>
                      <a:pt x="70" y="45"/>
                    </a:lnTo>
                    <a:lnTo>
                      <a:pt x="68" y="45"/>
                    </a:lnTo>
                    <a:lnTo>
                      <a:pt x="65" y="45"/>
                    </a:lnTo>
                    <a:lnTo>
                      <a:pt x="62" y="47"/>
                    </a:lnTo>
                    <a:lnTo>
                      <a:pt x="59" y="51"/>
                    </a:lnTo>
                    <a:lnTo>
                      <a:pt x="56" y="56"/>
                    </a:lnTo>
                    <a:lnTo>
                      <a:pt x="53" y="64"/>
                    </a:lnTo>
                    <a:lnTo>
                      <a:pt x="49" y="74"/>
                    </a:lnTo>
                    <a:lnTo>
                      <a:pt x="46" y="90"/>
                    </a:lnTo>
                    <a:lnTo>
                      <a:pt x="43" y="105"/>
                    </a:lnTo>
                    <a:lnTo>
                      <a:pt x="35" y="154"/>
                    </a:lnTo>
                    <a:lnTo>
                      <a:pt x="0" y="154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6108" y="5880"/>
                <a:ext cx="102" cy="78"/>
              </a:xfrm>
              <a:custGeom>
                <a:avLst/>
                <a:gdLst>
                  <a:gd name="T0" fmla="*/ 35 w 102"/>
                  <a:gd name="T1" fmla="*/ 107 h 156"/>
                  <a:gd name="T2" fmla="*/ 36 w 102"/>
                  <a:gd name="T3" fmla="*/ 115 h 156"/>
                  <a:gd name="T4" fmla="*/ 37 w 102"/>
                  <a:gd name="T5" fmla="*/ 119 h 156"/>
                  <a:gd name="T6" fmla="*/ 40 w 102"/>
                  <a:gd name="T7" fmla="*/ 123 h 156"/>
                  <a:gd name="T8" fmla="*/ 46 w 102"/>
                  <a:gd name="T9" fmla="*/ 125 h 156"/>
                  <a:gd name="T10" fmla="*/ 52 w 102"/>
                  <a:gd name="T11" fmla="*/ 123 h 156"/>
                  <a:gd name="T12" fmla="*/ 58 w 102"/>
                  <a:gd name="T13" fmla="*/ 121 h 156"/>
                  <a:gd name="T14" fmla="*/ 60 w 102"/>
                  <a:gd name="T15" fmla="*/ 117 h 156"/>
                  <a:gd name="T16" fmla="*/ 62 w 102"/>
                  <a:gd name="T17" fmla="*/ 111 h 156"/>
                  <a:gd name="T18" fmla="*/ 62 w 102"/>
                  <a:gd name="T19" fmla="*/ 107 h 156"/>
                  <a:gd name="T20" fmla="*/ 60 w 102"/>
                  <a:gd name="T21" fmla="*/ 103 h 156"/>
                  <a:gd name="T22" fmla="*/ 55 w 102"/>
                  <a:gd name="T23" fmla="*/ 99 h 156"/>
                  <a:gd name="T24" fmla="*/ 46 w 102"/>
                  <a:gd name="T25" fmla="*/ 97 h 156"/>
                  <a:gd name="T26" fmla="*/ 32 w 102"/>
                  <a:gd name="T27" fmla="*/ 92 h 156"/>
                  <a:gd name="T28" fmla="*/ 24 w 102"/>
                  <a:gd name="T29" fmla="*/ 88 h 156"/>
                  <a:gd name="T30" fmla="*/ 19 w 102"/>
                  <a:gd name="T31" fmla="*/ 82 h 156"/>
                  <a:gd name="T32" fmla="*/ 15 w 102"/>
                  <a:gd name="T33" fmla="*/ 74 h 156"/>
                  <a:gd name="T34" fmla="*/ 14 w 102"/>
                  <a:gd name="T35" fmla="*/ 60 h 156"/>
                  <a:gd name="T36" fmla="*/ 15 w 102"/>
                  <a:gd name="T37" fmla="*/ 47 h 156"/>
                  <a:gd name="T38" fmla="*/ 19 w 102"/>
                  <a:gd name="T39" fmla="*/ 35 h 156"/>
                  <a:gd name="T40" fmla="*/ 24 w 102"/>
                  <a:gd name="T41" fmla="*/ 23 h 156"/>
                  <a:gd name="T42" fmla="*/ 32 w 102"/>
                  <a:gd name="T43" fmla="*/ 16 h 156"/>
                  <a:gd name="T44" fmla="*/ 40 w 102"/>
                  <a:gd name="T45" fmla="*/ 8 h 156"/>
                  <a:gd name="T46" fmla="*/ 52 w 102"/>
                  <a:gd name="T47" fmla="*/ 2 h 156"/>
                  <a:gd name="T48" fmla="*/ 66 w 102"/>
                  <a:gd name="T49" fmla="*/ 0 h 156"/>
                  <a:gd name="T50" fmla="*/ 78 w 102"/>
                  <a:gd name="T51" fmla="*/ 2 h 156"/>
                  <a:gd name="T52" fmla="*/ 87 w 102"/>
                  <a:gd name="T53" fmla="*/ 4 h 156"/>
                  <a:gd name="T54" fmla="*/ 93 w 102"/>
                  <a:gd name="T55" fmla="*/ 10 h 156"/>
                  <a:gd name="T56" fmla="*/ 98 w 102"/>
                  <a:gd name="T57" fmla="*/ 17 h 156"/>
                  <a:gd name="T58" fmla="*/ 100 w 102"/>
                  <a:gd name="T59" fmla="*/ 29 h 156"/>
                  <a:gd name="T60" fmla="*/ 102 w 102"/>
                  <a:gd name="T61" fmla="*/ 41 h 156"/>
                  <a:gd name="T62" fmla="*/ 70 w 102"/>
                  <a:gd name="T63" fmla="*/ 43 h 156"/>
                  <a:gd name="T64" fmla="*/ 68 w 102"/>
                  <a:gd name="T65" fmla="*/ 39 h 156"/>
                  <a:gd name="T66" fmla="*/ 66 w 102"/>
                  <a:gd name="T67" fmla="*/ 35 h 156"/>
                  <a:gd name="T68" fmla="*/ 61 w 102"/>
                  <a:gd name="T69" fmla="*/ 33 h 156"/>
                  <a:gd name="T70" fmla="*/ 56 w 102"/>
                  <a:gd name="T71" fmla="*/ 33 h 156"/>
                  <a:gd name="T72" fmla="*/ 52 w 102"/>
                  <a:gd name="T73" fmla="*/ 35 h 156"/>
                  <a:gd name="T74" fmla="*/ 48 w 102"/>
                  <a:gd name="T75" fmla="*/ 37 h 156"/>
                  <a:gd name="T76" fmla="*/ 46 w 102"/>
                  <a:gd name="T77" fmla="*/ 43 h 156"/>
                  <a:gd name="T78" fmla="*/ 45 w 102"/>
                  <a:gd name="T79" fmla="*/ 47 h 156"/>
                  <a:gd name="T80" fmla="*/ 46 w 102"/>
                  <a:gd name="T81" fmla="*/ 53 h 156"/>
                  <a:gd name="T82" fmla="*/ 48 w 102"/>
                  <a:gd name="T83" fmla="*/ 55 h 156"/>
                  <a:gd name="T84" fmla="*/ 55 w 102"/>
                  <a:gd name="T85" fmla="*/ 58 h 156"/>
                  <a:gd name="T86" fmla="*/ 68 w 102"/>
                  <a:gd name="T87" fmla="*/ 60 h 156"/>
                  <a:gd name="T88" fmla="*/ 79 w 102"/>
                  <a:gd name="T89" fmla="*/ 64 h 156"/>
                  <a:gd name="T90" fmla="*/ 86 w 102"/>
                  <a:gd name="T91" fmla="*/ 70 h 156"/>
                  <a:gd name="T92" fmla="*/ 92 w 102"/>
                  <a:gd name="T93" fmla="*/ 78 h 156"/>
                  <a:gd name="T94" fmla="*/ 94 w 102"/>
                  <a:gd name="T95" fmla="*/ 88 h 156"/>
                  <a:gd name="T96" fmla="*/ 95 w 102"/>
                  <a:gd name="T97" fmla="*/ 99 h 156"/>
                  <a:gd name="T98" fmla="*/ 92 w 102"/>
                  <a:gd name="T99" fmla="*/ 113 h 156"/>
                  <a:gd name="T100" fmla="*/ 87 w 102"/>
                  <a:gd name="T101" fmla="*/ 127 h 156"/>
                  <a:gd name="T102" fmla="*/ 81 w 102"/>
                  <a:gd name="T103" fmla="*/ 136 h 156"/>
                  <a:gd name="T104" fmla="*/ 71 w 102"/>
                  <a:gd name="T105" fmla="*/ 146 h 156"/>
                  <a:gd name="T106" fmla="*/ 61 w 102"/>
                  <a:gd name="T107" fmla="*/ 152 h 156"/>
                  <a:gd name="T108" fmla="*/ 46 w 102"/>
                  <a:gd name="T109" fmla="*/ 156 h 156"/>
                  <a:gd name="T110" fmla="*/ 27 w 102"/>
                  <a:gd name="T111" fmla="*/ 156 h 156"/>
                  <a:gd name="T112" fmla="*/ 12 w 102"/>
                  <a:gd name="T113" fmla="*/ 150 h 156"/>
                  <a:gd name="T114" fmla="*/ 4 w 102"/>
                  <a:gd name="T115" fmla="*/ 138 h 156"/>
                  <a:gd name="T116" fmla="*/ 0 w 102"/>
                  <a:gd name="T117" fmla="*/ 12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2" h="156">
                    <a:moveTo>
                      <a:pt x="0" y="111"/>
                    </a:moveTo>
                    <a:lnTo>
                      <a:pt x="35" y="107"/>
                    </a:lnTo>
                    <a:lnTo>
                      <a:pt x="35" y="111"/>
                    </a:lnTo>
                    <a:lnTo>
                      <a:pt x="36" y="115"/>
                    </a:lnTo>
                    <a:lnTo>
                      <a:pt x="36" y="117"/>
                    </a:lnTo>
                    <a:lnTo>
                      <a:pt x="37" y="119"/>
                    </a:lnTo>
                    <a:lnTo>
                      <a:pt x="39" y="121"/>
                    </a:lnTo>
                    <a:lnTo>
                      <a:pt x="40" y="123"/>
                    </a:lnTo>
                    <a:lnTo>
                      <a:pt x="43" y="125"/>
                    </a:lnTo>
                    <a:lnTo>
                      <a:pt x="46" y="125"/>
                    </a:lnTo>
                    <a:lnTo>
                      <a:pt x="50" y="125"/>
                    </a:lnTo>
                    <a:lnTo>
                      <a:pt x="52" y="123"/>
                    </a:lnTo>
                    <a:lnTo>
                      <a:pt x="55" y="123"/>
                    </a:lnTo>
                    <a:lnTo>
                      <a:pt x="58" y="121"/>
                    </a:lnTo>
                    <a:lnTo>
                      <a:pt x="59" y="119"/>
                    </a:lnTo>
                    <a:lnTo>
                      <a:pt x="60" y="117"/>
                    </a:lnTo>
                    <a:lnTo>
                      <a:pt x="61" y="113"/>
                    </a:lnTo>
                    <a:lnTo>
                      <a:pt x="62" y="111"/>
                    </a:lnTo>
                    <a:lnTo>
                      <a:pt x="62" y="109"/>
                    </a:lnTo>
                    <a:lnTo>
                      <a:pt x="62" y="107"/>
                    </a:lnTo>
                    <a:lnTo>
                      <a:pt x="61" y="105"/>
                    </a:lnTo>
                    <a:lnTo>
                      <a:pt x="60" y="103"/>
                    </a:lnTo>
                    <a:lnTo>
                      <a:pt x="59" y="101"/>
                    </a:lnTo>
                    <a:lnTo>
                      <a:pt x="55" y="99"/>
                    </a:lnTo>
                    <a:lnTo>
                      <a:pt x="52" y="97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2"/>
                    </a:lnTo>
                    <a:lnTo>
                      <a:pt x="28" y="90"/>
                    </a:lnTo>
                    <a:lnTo>
                      <a:pt x="24" y="88"/>
                    </a:lnTo>
                    <a:lnTo>
                      <a:pt x="22" y="84"/>
                    </a:lnTo>
                    <a:lnTo>
                      <a:pt x="19" y="82"/>
                    </a:lnTo>
                    <a:lnTo>
                      <a:pt x="16" y="78"/>
                    </a:lnTo>
                    <a:lnTo>
                      <a:pt x="15" y="74"/>
                    </a:lnTo>
                    <a:lnTo>
                      <a:pt x="14" y="68"/>
                    </a:lnTo>
                    <a:lnTo>
                      <a:pt x="14" y="60"/>
                    </a:lnTo>
                    <a:lnTo>
                      <a:pt x="14" y="55"/>
                    </a:lnTo>
                    <a:lnTo>
                      <a:pt x="15" y="47"/>
                    </a:lnTo>
                    <a:lnTo>
                      <a:pt x="18" y="41"/>
                    </a:lnTo>
                    <a:lnTo>
                      <a:pt x="19" y="35"/>
                    </a:lnTo>
                    <a:lnTo>
                      <a:pt x="21" y="29"/>
                    </a:lnTo>
                    <a:lnTo>
                      <a:pt x="24" y="23"/>
                    </a:lnTo>
                    <a:lnTo>
                      <a:pt x="28" y="19"/>
                    </a:lnTo>
                    <a:lnTo>
                      <a:pt x="32" y="16"/>
                    </a:lnTo>
                    <a:lnTo>
                      <a:pt x="36" y="12"/>
                    </a:lnTo>
                    <a:lnTo>
                      <a:pt x="40" y="8"/>
                    </a:lnTo>
                    <a:lnTo>
                      <a:pt x="46" y="6"/>
                    </a:lnTo>
                    <a:lnTo>
                      <a:pt x="52" y="2"/>
                    </a:lnTo>
                    <a:lnTo>
                      <a:pt x="59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8" y="2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91" y="8"/>
                    </a:lnTo>
                    <a:lnTo>
                      <a:pt x="93" y="10"/>
                    </a:lnTo>
                    <a:lnTo>
                      <a:pt x="95" y="14"/>
                    </a:lnTo>
                    <a:lnTo>
                      <a:pt x="98" y="17"/>
                    </a:lnTo>
                    <a:lnTo>
                      <a:pt x="99" y="23"/>
                    </a:lnTo>
                    <a:lnTo>
                      <a:pt x="100" y="29"/>
                    </a:lnTo>
                    <a:lnTo>
                      <a:pt x="102" y="35"/>
                    </a:lnTo>
                    <a:lnTo>
                      <a:pt x="102" y="41"/>
                    </a:lnTo>
                    <a:lnTo>
                      <a:pt x="70" y="45"/>
                    </a:lnTo>
                    <a:lnTo>
                      <a:pt x="70" y="43"/>
                    </a:lnTo>
                    <a:lnTo>
                      <a:pt x="69" y="41"/>
                    </a:lnTo>
                    <a:lnTo>
                      <a:pt x="68" y="39"/>
                    </a:lnTo>
                    <a:lnTo>
                      <a:pt x="67" y="37"/>
                    </a:lnTo>
                    <a:lnTo>
                      <a:pt x="66" y="35"/>
                    </a:lnTo>
                    <a:lnTo>
                      <a:pt x="63" y="35"/>
                    </a:lnTo>
                    <a:lnTo>
                      <a:pt x="61" y="33"/>
                    </a:lnTo>
                    <a:lnTo>
                      <a:pt x="59" y="33"/>
                    </a:lnTo>
                    <a:lnTo>
                      <a:pt x="56" y="33"/>
                    </a:lnTo>
                    <a:lnTo>
                      <a:pt x="54" y="35"/>
                    </a:lnTo>
                    <a:lnTo>
                      <a:pt x="52" y="35"/>
                    </a:lnTo>
                    <a:lnTo>
                      <a:pt x="51" y="37"/>
                    </a:lnTo>
                    <a:lnTo>
                      <a:pt x="48" y="37"/>
                    </a:lnTo>
                    <a:lnTo>
                      <a:pt x="47" y="39"/>
                    </a:lnTo>
                    <a:lnTo>
                      <a:pt x="46" y="43"/>
                    </a:lnTo>
                    <a:lnTo>
                      <a:pt x="46" y="45"/>
                    </a:lnTo>
                    <a:lnTo>
                      <a:pt x="45" y="47"/>
                    </a:lnTo>
                    <a:lnTo>
                      <a:pt x="45" y="49"/>
                    </a:lnTo>
                    <a:lnTo>
                      <a:pt x="46" y="53"/>
                    </a:lnTo>
                    <a:lnTo>
                      <a:pt x="47" y="53"/>
                    </a:lnTo>
                    <a:lnTo>
                      <a:pt x="48" y="55"/>
                    </a:lnTo>
                    <a:lnTo>
                      <a:pt x="52" y="56"/>
                    </a:lnTo>
                    <a:lnTo>
                      <a:pt x="55" y="58"/>
                    </a:lnTo>
                    <a:lnTo>
                      <a:pt x="60" y="58"/>
                    </a:lnTo>
                    <a:lnTo>
                      <a:pt x="68" y="60"/>
                    </a:lnTo>
                    <a:lnTo>
                      <a:pt x="74" y="62"/>
                    </a:lnTo>
                    <a:lnTo>
                      <a:pt x="79" y="64"/>
                    </a:lnTo>
                    <a:lnTo>
                      <a:pt x="83" y="66"/>
                    </a:lnTo>
                    <a:lnTo>
                      <a:pt x="86" y="70"/>
                    </a:lnTo>
                    <a:lnTo>
                      <a:pt x="90" y="74"/>
                    </a:lnTo>
                    <a:lnTo>
                      <a:pt x="92" y="78"/>
                    </a:lnTo>
                    <a:lnTo>
                      <a:pt x="93" y="82"/>
                    </a:lnTo>
                    <a:lnTo>
                      <a:pt x="94" y="88"/>
                    </a:lnTo>
                    <a:lnTo>
                      <a:pt x="95" y="94"/>
                    </a:lnTo>
                    <a:lnTo>
                      <a:pt x="95" y="99"/>
                    </a:lnTo>
                    <a:lnTo>
                      <a:pt x="94" y="107"/>
                    </a:lnTo>
                    <a:lnTo>
                      <a:pt x="92" y="113"/>
                    </a:lnTo>
                    <a:lnTo>
                      <a:pt x="90" y="119"/>
                    </a:lnTo>
                    <a:lnTo>
                      <a:pt x="87" y="127"/>
                    </a:lnTo>
                    <a:lnTo>
                      <a:pt x="84" y="133"/>
                    </a:lnTo>
                    <a:lnTo>
                      <a:pt x="81" y="136"/>
                    </a:lnTo>
                    <a:lnTo>
                      <a:pt x="76" y="142"/>
                    </a:lnTo>
                    <a:lnTo>
                      <a:pt x="71" y="146"/>
                    </a:lnTo>
                    <a:lnTo>
                      <a:pt x="67" y="150"/>
                    </a:lnTo>
                    <a:lnTo>
                      <a:pt x="61" y="152"/>
                    </a:lnTo>
                    <a:lnTo>
                      <a:pt x="54" y="154"/>
                    </a:lnTo>
                    <a:lnTo>
                      <a:pt x="46" y="156"/>
                    </a:lnTo>
                    <a:lnTo>
                      <a:pt x="38" y="156"/>
                    </a:lnTo>
                    <a:lnTo>
                      <a:pt x="27" y="156"/>
                    </a:lnTo>
                    <a:lnTo>
                      <a:pt x="19" y="152"/>
                    </a:lnTo>
                    <a:lnTo>
                      <a:pt x="12" y="150"/>
                    </a:lnTo>
                    <a:lnTo>
                      <a:pt x="7" y="144"/>
                    </a:lnTo>
                    <a:lnTo>
                      <a:pt x="4" y="138"/>
                    </a:lnTo>
                    <a:lnTo>
                      <a:pt x="2" y="131"/>
                    </a:lnTo>
                    <a:lnTo>
                      <a:pt x="0" y="12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37" name="Freeform 32"/>
              <p:cNvSpPr>
                <a:spLocks noEditPoints="1"/>
              </p:cNvSpPr>
              <p:nvPr/>
            </p:nvSpPr>
            <p:spPr bwMode="auto">
              <a:xfrm>
                <a:off x="6210" y="5855"/>
                <a:ext cx="70" cy="102"/>
              </a:xfrm>
              <a:custGeom>
                <a:avLst/>
                <a:gdLst>
                  <a:gd name="T0" fmla="*/ 37 w 70"/>
                  <a:gd name="T1" fmla="*/ 0 h 205"/>
                  <a:gd name="T2" fmla="*/ 70 w 70"/>
                  <a:gd name="T3" fmla="*/ 0 h 205"/>
                  <a:gd name="T4" fmla="*/ 64 w 70"/>
                  <a:gd name="T5" fmla="*/ 37 h 205"/>
                  <a:gd name="T6" fmla="*/ 30 w 70"/>
                  <a:gd name="T7" fmla="*/ 37 h 205"/>
                  <a:gd name="T8" fmla="*/ 37 w 70"/>
                  <a:gd name="T9" fmla="*/ 0 h 205"/>
                  <a:gd name="T10" fmla="*/ 27 w 70"/>
                  <a:gd name="T11" fmla="*/ 55 h 205"/>
                  <a:gd name="T12" fmla="*/ 61 w 70"/>
                  <a:gd name="T13" fmla="*/ 55 h 205"/>
                  <a:gd name="T14" fmla="*/ 35 w 70"/>
                  <a:gd name="T15" fmla="*/ 205 h 205"/>
                  <a:gd name="T16" fmla="*/ 0 w 70"/>
                  <a:gd name="T17" fmla="*/ 205 h 205"/>
                  <a:gd name="T18" fmla="*/ 27 w 70"/>
                  <a:gd name="T19" fmla="*/ 5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" h="205">
                    <a:moveTo>
                      <a:pt x="37" y="0"/>
                    </a:moveTo>
                    <a:lnTo>
                      <a:pt x="70" y="0"/>
                    </a:lnTo>
                    <a:lnTo>
                      <a:pt x="64" y="37"/>
                    </a:lnTo>
                    <a:lnTo>
                      <a:pt x="30" y="37"/>
                    </a:lnTo>
                    <a:lnTo>
                      <a:pt x="37" y="0"/>
                    </a:lnTo>
                    <a:close/>
                    <a:moveTo>
                      <a:pt x="27" y="55"/>
                    </a:moveTo>
                    <a:lnTo>
                      <a:pt x="61" y="55"/>
                    </a:lnTo>
                    <a:lnTo>
                      <a:pt x="35" y="205"/>
                    </a:lnTo>
                    <a:lnTo>
                      <a:pt x="0" y="205"/>
                    </a:lnTo>
                    <a:lnTo>
                      <a:pt x="27" y="55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38" name="Freeform 33"/>
              <p:cNvSpPr>
                <a:spLocks noEditPoints="1"/>
              </p:cNvSpPr>
              <p:nvPr/>
            </p:nvSpPr>
            <p:spPr bwMode="auto">
              <a:xfrm>
                <a:off x="6272" y="5855"/>
                <a:ext cx="121" cy="103"/>
              </a:xfrm>
              <a:custGeom>
                <a:avLst/>
                <a:gdLst>
                  <a:gd name="T0" fmla="*/ 85 w 121"/>
                  <a:gd name="T1" fmla="*/ 205 h 207"/>
                  <a:gd name="T2" fmla="*/ 57 w 121"/>
                  <a:gd name="T3" fmla="*/ 184 h 207"/>
                  <a:gd name="T4" fmla="*/ 49 w 121"/>
                  <a:gd name="T5" fmla="*/ 195 h 207"/>
                  <a:gd name="T6" fmla="*/ 42 w 121"/>
                  <a:gd name="T7" fmla="*/ 203 h 207"/>
                  <a:gd name="T8" fmla="*/ 33 w 121"/>
                  <a:gd name="T9" fmla="*/ 207 h 207"/>
                  <a:gd name="T10" fmla="*/ 25 w 121"/>
                  <a:gd name="T11" fmla="*/ 207 h 207"/>
                  <a:gd name="T12" fmla="*/ 10 w 121"/>
                  <a:gd name="T13" fmla="*/ 201 h 207"/>
                  <a:gd name="T14" fmla="*/ 1 w 121"/>
                  <a:gd name="T15" fmla="*/ 186 h 207"/>
                  <a:gd name="T16" fmla="*/ 0 w 121"/>
                  <a:gd name="T17" fmla="*/ 160 h 207"/>
                  <a:gd name="T18" fmla="*/ 2 w 121"/>
                  <a:gd name="T19" fmla="*/ 129 h 207"/>
                  <a:gd name="T20" fmla="*/ 10 w 121"/>
                  <a:gd name="T21" fmla="*/ 98 h 207"/>
                  <a:gd name="T22" fmla="*/ 22 w 121"/>
                  <a:gd name="T23" fmla="*/ 72 h 207"/>
                  <a:gd name="T24" fmla="*/ 37 w 121"/>
                  <a:gd name="T25" fmla="*/ 57 h 207"/>
                  <a:gd name="T26" fmla="*/ 53 w 121"/>
                  <a:gd name="T27" fmla="*/ 51 h 207"/>
                  <a:gd name="T28" fmla="*/ 60 w 121"/>
                  <a:gd name="T29" fmla="*/ 53 h 207"/>
                  <a:gd name="T30" fmla="*/ 65 w 121"/>
                  <a:gd name="T31" fmla="*/ 57 h 207"/>
                  <a:gd name="T32" fmla="*/ 71 w 121"/>
                  <a:gd name="T33" fmla="*/ 63 h 207"/>
                  <a:gd name="T34" fmla="*/ 76 w 121"/>
                  <a:gd name="T35" fmla="*/ 70 h 207"/>
                  <a:gd name="T36" fmla="*/ 121 w 121"/>
                  <a:gd name="T37" fmla="*/ 0 h 207"/>
                  <a:gd name="T38" fmla="*/ 66 w 121"/>
                  <a:gd name="T39" fmla="*/ 121 h 207"/>
                  <a:gd name="T40" fmla="*/ 66 w 121"/>
                  <a:gd name="T41" fmla="*/ 109 h 207"/>
                  <a:gd name="T42" fmla="*/ 64 w 121"/>
                  <a:gd name="T43" fmla="*/ 100 h 207"/>
                  <a:gd name="T44" fmla="*/ 58 w 121"/>
                  <a:gd name="T45" fmla="*/ 94 h 207"/>
                  <a:gd name="T46" fmla="*/ 53 w 121"/>
                  <a:gd name="T47" fmla="*/ 94 h 207"/>
                  <a:gd name="T48" fmla="*/ 47 w 121"/>
                  <a:gd name="T49" fmla="*/ 98 h 207"/>
                  <a:gd name="T50" fmla="*/ 42 w 121"/>
                  <a:gd name="T51" fmla="*/ 107 h 207"/>
                  <a:gd name="T52" fmla="*/ 38 w 121"/>
                  <a:gd name="T53" fmla="*/ 121 h 207"/>
                  <a:gd name="T54" fmla="*/ 34 w 121"/>
                  <a:gd name="T55" fmla="*/ 139 h 207"/>
                  <a:gd name="T56" fmla="*/ 33 w 121"/>
                  <a:gd name="T57" fmla="*/ 152 h 207"/>
                  <a:gd name="T58" fmla="*/ 36 w 121"/>
                  <a:gd name="T59" fmla="*/ 160 h 207"/>
                  <a:gd name="T60" fmla="*/ 40 w 121"/>
                  <a:gd name="T61" fmla="*/ 166 h 207"/>
                  <a:gd name="T62" fmla="*/ 46 w 121"/>
                  <a:gd name="T63" fmla="*/ 166 h 207"/>
                  <a:gd name="T64" fmla="*/ 53 w 121"/>
                  <a:gd name="T65" fmla="*/ 160 h 207"/>
                  <a:gd name="T66" fmla="*/ 57 w 121"/>
                  <a:gd name="T67" fmla="*/ 152 h 207"/>
                  <a:gd name="T68" fmla="*/ 63 w 121"/>
                  <a:gd name="T69" fmla="*/ 13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1" h="207">
                    <a:moveTo>
                      <a:pt x="121" y="0"/>
                    </a:moveTo>
                    <a:lnTo>
                      <a:pt x="85" y="205"/>
                    </a:lnTo>
                    <a:lnTo>
                      <a:pt x="54" y="205"/>
                    </a:lnTo>
                    <a:lnTo>
                      <a:pt x="57" y="184"/>
                    </a:lnTo>
                    <a:lnTo>
                      <a:pt x="53" y="189"/>
                    </a:lnTo>
                    <a:lnTo>
                      <a:pt x="49" y="195"/>
                    </a:lnTo>
                    <a:lnTo>
                      <a:pt x="46" y="199"/>
                    </a:lnTo>
                    <a:lnTo>
                      <a:pt x="42" y="203"/>
                    </a:lnTo>
                    <a:lnTo>
                      <a:pt x="38" y="205"/>
                    </a:lnTo>
                    <a:lnTo>
                      <a:pt x="33" y="207"/>
                    </a:lnTo>
                    <a:lnTo>
                      <a:pt x="29" y="207"/>
                    </a:lnTo>
                    <a:lnTo>
                      <a:pt x="25" y="207"/>
                    </a:lnTo>
                    <a:lnTo>
                      <a:pt x="17" y="205"/>
                    </a:lnTo>
                    <a:lnTo>
                      <a:pt x="10" y="201"/>
                    </a:lnTo>
                    <a:lnTo>
                      <a:pt x="5" y="195"/>
                    </a:lnTo>
                    <a:lnTo>
                      <a:pt x="1" y="186"/>
                    </a:lnTo>
                    <a:lnTo>
                      <a:pt x="0" y="174"/>
                    </a:lnTo>
                    <a:lnTo>
                      <a:pt x="0" y="160"/>
                    </a:lnTo>
                    <a:lnTo>
                      <a:pt x="0" y="145"/>
                    </a:lnTo>
                    <a:lnTo>
                      <a:pt x="2" y="129"/>
                    </a:lnTo>
                    <a:lnTo>
                      <a:pt x="6" y="111"/>
                    </a:lnTo>
                    <a:lnTo>
                      <a:pt x="10" y="98"/>
                    </a:lnTo>
                    <a:lnTo>
                      <a:pt x="16" y="84"/>
                    </a:lnTo>
                    <a:lnTo>
                      <a:pt x="22" y="72"/>
                    </a:lnTo>
                    <a:lnTo>
                      <a:pt x="29" y="63"/>
                    </a:lnTo>
                    <a:lnTo>
                      <a:pt x="37" y="57"/>
                    </a:lnTo>
                    <a:lnTo>
                      <a:pt x="45" y="53"/>
                    </a:lnTo>
                    <a:lnTo>
                      <a:pt x="53" y="51"/>
                    </a:lnTo>
                    <a:lnTo>
                      <a:pt x="56" y="51"/>
                    </a:lnTo>
                    <a:lnTo>
                      <a:pt x="60" y="53"/>
                    </a:lnTo>
                    <a:lnTo>
                      <a:pt x="63" y="55"/>
                    </a:lnTo>
                    <a:lnTo>
                      <a:pt x="65" y="57"/>
                    </a:lnTo>
                    <a:lnTo>
                      <a:pt x="68" y="61"/>
                    </a:lnTo>
                    <a:lnTo>
                      <a:pt x="71" y="63"/>
                    </a:lnTo>
                    <a:lnTo>
                      <a:pt x="73" y="67"/>
                    </a:lnTo>
                    <a:lnTo>
                      <a:pt x="76" y="70"/>
                    </a:lnTo>
                    <a:lnTo>
                      <a:pt x="88" y="0"/>
                    </a:lnTo>
                    <a:lnTo>
                      <a:pt x="121" y="0"/>
                    </a:lnTo>
                    <a:close/>
                    <a:moveTo>
                      <a:pt x="65" y="129"/>
                    </a:moveTo>
                    <a:lnTo>
                      <a:pt x="66" y="121"/>
                    </a:lnTo>
                    <a:lnTo>
                      <a:pt x="66" y="115"/>
                    </a:lnTo>
                    <a:lnTo>
                      <a:pt x="66" y="109"/>
                    </a:lnTo>
                    <a:lnTo>
                      <a:pt x="65" y="104"/>
                    </a:lnTo>
                    <a:lnTo>
                      <a:pt x="64" y="100"/>
                    </a:lnTo>
                    <a:lnTo>
                      <a:pt x="62" y="96"/>
                    </a:lnTo>
                    <a:lnTo>
                      <a:pt x="58" y="94"/>
                    </a:lnTo>
                    <a:lnTo>
                      <a:pt x="55" y="94"/>
                    </a:lnTo>
                    <a:lnTo>
                      <a:pt x="53" y="94"/>
                    </a:lnTo>
                    <a:lnTo>
                      <a:pt x="49" y="96"/>
                    </a:lnTo>
                    <a:lnTo>
                      <a:pt x="47" y="98"/>
                    </a:lnTo>
                    <a:lnTo>
                      <a:pt x="45" y="102"/>
                    </a:lnTo>
                    <a:lnTo>
                      <a:pt x="42" y="107"/>
                    </a:lnTo>
                    <a:lnTo>
                      <a:pt x="40" y="113"/>
                    </a:lnTo>
                    <a:lnTo>
                      <a:pt x="38" y="121"/>
                    </a:lnTo>
                    <a:lnTo>
                      <a:pt x="36" y="131"/>
                    </a:lnTo>
                    <a:lnTo>
                      <a:pt x="34" y="139"/>
                    </a:lnTo>
                    <a:lnTo>
                      <a:pt x="33" y="147"/>
                    </a:lnTo>
                    <a:lnTo>
                      <a:pt x="33" y="152"/>
                    </a:lnTo>
                    <a:lnTo>
                      <a:pt x="34" y="158"/>
                    </a:lnTo>
                    <a:lnTo>
                      <a:pt x="36" y="160"/>
                    </a:lnTo>
                    <a:lnTo>
                      <a:pt x="38" y="164"/>
                    </a:lnTo>
                    <a:lnTo>
                      <a:pt x="40" y="166"/>
                    </a:lnTo>
                    <a:lnTo>
                      <a:pt x="42" y="166"/>
                    </a:lnTo>
                    <a:lnTo>
                      <a:pt x="46" y="166"/>
                    </a:lnTo>
                    <a:lnTo>
                      <a:pt x="49" y="164"/>
                    </a:lnTo>
                    <a:lnTo>
                      <a:pt x="53" y="160"/>
                    </a:lnTo>
                    <a:lnTo>
                      <a:pt x="55" y="158"/>
                    </a:lnTo>
                    <a:lnTo>
                      <a:pt x="57" y="152"/>
                    </a:lnTo>
                    <a:lnTo>
                      <a:pt x="61" y="147"/>
                    </a:lnTo>
                    <a:lnTo>
                      <a:pt x="63" y="139"/>
                    </a:lnTo>
                    <a:lnTo>
                      <a:pt x="65" y="129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39" name="Freeform 34"/>
              <p:cNvSpPr>
                <a:spLocks noEditPoints="1"/>
              </p:cNvSpPr>
              <p:nvPr/>
            </p:nvSpPr>
            <p:spPr bwMode="auto">
              <a:xfrm>
                <a:off x="6379" y="5880"/>
                <a:ext cx="109" cy="78"/>
              </a:xfrm>
              <a:custGeom>
                <a:avLst/>
                <a:gdLst>
                  <a:gd name="T0" fmla="*/ 18 w 109"/>
                  <a:gd name="T1" fmla="*/ 39 h 156"/>
                  <a:gd name="T2" fmla="*/ 24 w 109"/>
                  <a:gd name="T3" fmla="*/ 23 h 156"/>
                  <a:gd name="T4" fmla="*/ 34 w 109"/>
                  <a:gd name="T5" fmla="*/ 14 h 156"/>
                  <a:gd name="T6" fmla="*/ 43 w 109"/>
                  <a:gd name="T7" fmla="*/ 6 h 156"/>
                  <a:gd name="T8" fmla="*/ 55 w 109"/>
                  <a:gd name="T9" fmla="*/ 2 h 156"/>
                  <a:gd name="T10" fmla="*/ 68 w 109"/>
                  <a:gd name="T11" fmla="*/ 0 h 156"/>
                  <a:gd name="T12" fmla="*/ 88 w 109"/>
                  <a:gd name="T13" fmla="*/ 2 h 156"/>
                  <a:gd name="T14" fmla="*/ 99 w 109"/>
                  <a:gd name="T15" fmla="*/ 10 h 156"/>
                  <a:gd name="T16" fmla="*/ 106 w 109"/>
                  <a:gd name="T17" fmla="*/ 19 h 156"/>
                  <a:gd name="T18" fmla="*/ 109 w 109"/>
                  <a:gd name="T19" fmla="*/ 35 h 156"/>
                  <a:gd name="T20" fmla="*/ 108 w 109"/>
                  <a:gd name="T21" fmla="*/ 51 h 156"/>
                  <a:gd name="T22" fmla="*/ 95 w 109"/>
                  <a:gd name="T23" fmla="*/ 129 h 156"/>
                  <a:gd name="T24" fmla="*/ 93 w 109"/>
                  <a:gd name="T25" fmla="*/ 138 h 156"/>
                  <a:gd name="T26" fmla="*/ 93 w 109"/>
                  <a:gd name="T27" fmla="*/ 150 h 156"/>
                  <a:gd name="T28" fmla="*/ 61 w 109"/>
                  <a:gd name="T29" fmla="*/ 152 h 156"/>
                  <a:gd name="T30" fmla="*/ 61 w 109"/>
                  <a:gd name="T31" fmla="*/ 144 h 156"/>
                  <a:gd name="T32" fmla="*/ 61 w 109"/>
                  <a:gd name="T33" fmla="*/ 138 h 156"/>
                  <a:gd name="T34" fmla="*/ 53 w 109"/>
                  <a:gd name="T35" fmla="*/ 144 h 156"/>
                  <a:gd name="T36" fmla="*/ 41 w 109"/>
                  <a:gd name="T37" fmla="*/ 154 h 156"/>
                  <a:gd name="T38" fmla="*/ 25 w 109"/>
                  <a:gd name="T39" fmla="*/ 156 h 156"/>
                  <a:gd name="T40" fmla="*/ 6 w 109"/>
                  <a:gd name="T41" fmla="*/ 150 h 156"/>
                  <a:gd name="T42" fmla="*/ 0 w 109"/>
                  <a:gd name="T43" fmla="*/ 133 h 156"/>
                  <a:gd name="T44" fmla="*/ 3 w 109"/>
                  <a:gd name="T45" fmla="*/ 107 h 156"/>
                  <a:gd name="T46" fmla="*/ 11 w 109"/>
                  <a:gd name="T47" fmla="*/ 86 h 156"/>
                  <a:gd name="T48" fmla="*/ 27 w 109"/>
                  <a:gd name="T49" fmla="*/ 74 h 156"/>
                  <a:gd name="T50" fmla="*/ 51 w 109"/>
                  <a:gd name="T51" fmla="*/ 64 h 156"/>
                  <a:gd name="T52" fmla="*/ 64 w 109"/>
                  <a:gd name="T53" fmla="*/ 60 h 156"/>
                  <a:gd name="T54" fmla="*/ 75 w 109"/>
                  <a:gd name="T55" fmla="*/ 53 h 156"/>
                  <a:gd name="T56" fmla="*/ 75 w 109"/>
                  <a:gd name="T57" fmla="*/ 41 h 156"/>
                  <a:gd name="T58" fmla="*/ 72 w 109"/>
                  <a:gd name="T59" fmla="*/ 37 h 156"/>
                  <a:gd name="T60" fmla="*/ 63 w 109"/>
                  <a:gd name="T61" fmla="*/ 35 h 156"/>
                  <a:gd name="T62" fmla="*/ 53 w 109"/>
                  <a:gd name="T63" fmla="*/ 39 h 156"/>
                  <a:gd name="T64" fmla="*/ 48 w 109"/>
                  <a:gd name="T65" fmla="*/ 47 h 156"/>
                  <a:gd name="T66" fmla="*/ 66 w 109"/>
                  <a:gd name="T67" fmla="*/ 84 h 156"/>
                  <a:gd name="T68" fmla="*/ 53 w 109"/>
                  <a:gd name="T69" fmla="*/ 90 h 156"/>
                  <a:gd name="T70" fmla="*/ 42 w 109"/>
                  <a:gd name="T71" fmla="*/ 97 h 156"/>
                  <a:gd name="T72" fmla="*/ 37 w 109"/>
                  <a:gd name="T73" fmla="*/ 103 h 156"/>
                  <a:gd name="T74" fmla="*/ 35 w 109"/>
                  <a:gd name="T75" fmla="*/ 113 h 156"/>
                  <a:gd name="T76" fmla="*/ 35 w 109"/>
                  <a:gd name="T77" fmla="*/ 119 h 156"/>
                  <a:gd name="T78" fmla="*/ 41 w 109"/>
                  <a:gd name="T79" fmla="*/ 125 h 156"/>
                  <a:gd name="T80" fmla="*/ 49 w 109"/>
                  <a:gd name="T81" fmla="*/ 123 h 156"/>
                  <a:gd name="T82" fmla="*/ 56 w 109"/>
                  <a:gd name="T83" fmla="*/ 119 h 156"/>
                  <a:gd name="T84" fmla="*/ 61 w 109"/>
                  <a:gd name="T85" fmla="*/ 109 h 156"/>
                  <a:gd name="T86" fmla="*/ 67 w 109"/>
                  <a:gd name="T87" fmla="*/ 9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9" h="156">
                    <a:moveTo>
                      <a:pt x="46" y="51"/>
                    </a:moveTo>
                    <a:lnTo>
                      <a:pt x="17" y="45"/>
                    </a:lnTo>
                    <a:lnTo>
                      <a:pt x="18" y="39"/>
                    </a:lnTo>
                    <a:lnTo>
                      <a:pt x="20" y="33"/>
                    </a:lnTo>
                    <a:lnTo>
                      <a:pt x="21" y="27"/>
                    </a:lnTo>
                    <a:lnTo>
                      <a:pt x="24" y="23"/>
                    </a:lnTo>
                    <a:lnTo>
                      <a:pt x="27" y="19"/>
                    </a:lnTo>
                    <a:lnTo>
                      <a:pt x="30" y="17"/>
                    </a:lnTo>
                    <a:lnTo>
                      <a:pt x="34" y="14"/>
                    </a:lnTo>
                    <a:lnTo>
                      <a:pt x="37" y="12"/>
                    </a:lnTo>
                    <a:lnTo>
                      <a:pt x="40" y="10"/>
                    </a:lnTo>
                    <a:lnTo>
                      <a:pt x="43" y="6"/>
                    </a:lnTo>
                    <a:lnTo>
                      <a:pt x="46" y="4"/>
                    </a:lnTo>
                    <a:lnTo>
                      <a:pt x="50" y="4"/>
                    </a:lnTo>
                    <a:lnTo>
                      <a:pt x="55" y="2"/>
                    </a:lnTo>
                    <a:lnTo>
                      <a:pt x="59" y="2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82" y="2"/>
                    </a:lnTo>
                    <a:lnTo>
                      <a:pt x="88" y="2"/>
                    </a:lnTo>
                    <a:lnTo>
                      <a:pt x="92" y="4"/>
                    </a:lnTo>
                    <a:lnTo>
                      <a:pt x="96" y="6"/>
                    </a:lnTo>
                    <a:lnTo>
                      <a:pt x="99" y="10"/>
                    </a:lnTo>
                    <a:lnTo>
                      <a:pt x="103" y="12"/>
                    </a:lnTo>
                    <a:lnTo>
                      <a:pt x="105" y="16"/>
                    </a:lnTo>
                    <a:lnTo>
                      <a:pt x="106" y="19"/>
                    </a:lnTo>
                    <a:lnTo>
                      <a:pt x="108" y="23"/>
                    </a:lnTo>
                    <a:lnTo>
                      <a:pt x="109" y="29"/>
                    </a:lnTo>
                    <a:lnTo>
                      <a:pt x="109" y="35"/>
                    </a:lnTo>
                    <a:lnTo>
                      <a:pt x="109" y="39"/>
                    </a:lnTo>
                    <a:lnTo>
                      <a:pt x="108" y="45"/>
                    </a:lnTo>
                    <a:lnTo>
                      <a:pt x="108" y="51"/>
                    </a:lnTo>
                    <a:lnTo>
                      <a:pt x="107" y="56"/>
                    </a:lnTo>
                    <a:lnTo>
                      <a:pt x="96" y="123"/>
                    </a:lnTo>
                    <a:lnTo>
                      <a:pt x="95" y="129"/>
                    </a:lnTo>
                    <a:lnTo>
                      <a:pt x="95" y="133"/>
                    </a:lnTo>
                    <a:lnTo>
                      <a:pt x="93" y="135"/>
                    </a:lnTo>
                    <a:lnTo>
                      <a:pt x="93" y="138"/>
                    </a:lnTo>
                    <a:lnTo>
                      <a:pt x="93" y="142"/>
                    </a:lnTo>
                    <a:lnTo>
                      <a:pt x="93" y="146"/>
                    </a:lnTo>
                    <a:lnTo>
                      <a:pt x="93" y="150"/>
                    </a:lnTo>
                    <a:lnTo>
                      <a:pt x="95" y="154"/>
                    </a:lnTo>
                    <a:lnTo>
                      <a:pt x="63" y="154"/>
                    </a:lnTo>
                    <a:lnTo>
                      <a:pt x="61" y="152"/>
                    </a:lnTo>
                    <a:lnTo>
                      <a:pt x="61" y="148"/>
                    </a:lnTo>
                    <a:lnTo>
                      <a:pt x="61" y="146"/>
                    </a:lnTo>
                    <a:lnTo>
                      <a:pt x="61" y="144"/>
                    </a:lnTo>
                    <a:lnTo>
                      <a:pt x="61" y="142"/>
                    </a:lnTo>
                    <a:lnTo>
                      <a:pt x="61" y="140"/>
                    </a:lnTo>
                    <a:lnTo>
                      <a:pt x="61" y="138"/>
                    </a:lnTo>
                    <a:lnTo>
                      <a:pt x="61" y="136"/>
                    </a:lnTo>
                    <a:lnTo>
                      <a:pt x="57" y="140"/>
                    </a:lnTo>
                    <a:lnTo>
                      <a:pt x="53" y="144"/>
                    </a:lnTo>
                    <a:lnTo>
                      <a:pt x="49" y="148"/>
                    </a:lnTo>
                    <a:lnTo>
                      <a:pt x="45" y="152"/>
                    </a:lnTo>
                    <a:lnTo>
                      <a:pt x="41" y="154"/>
                    </a:lnTo>
                    <a:lnTo>
                      <a:pt x="35" y="156"/>
                    </a:lnTo>
                    <a:lnTo>
                      <a:pt x="30" y="156"/>
                    </a:lnTo>
                    <a:lnTo>
                      <a:pt x="25" y="156"/>
                    </a:lnTo>
                    <a:lnTo>
                      <a:pt x="18" y="156"/>
                    </a:lnTo>
                    <a:lnTo>
                      <a:pt x="12" y="152"/>
                    </a:lnTo>
                    <a:lnTo>
                      <a:pt x="6" y="150"/>
                    </a:lnTo>
                    <a:lnTo>
                      <a:pt x="3" y="144"/>
                    </a:lnTo>
                    <a:lnTo>
                      <a:pt x="1" y="138"/>
                    </a:lnTo>
                    <a:lnTo>
                      <a:pt x="0" y="133"/>
                    </a:lnTo>
                    <a:lnTo>
                      <a:pt x="0" y="123"/>
                    </a:lnTo>
                    <a:lnTo>
                      <a:pt x="1" y="115"/>
                    </a:lnTo>
                    <a:lnTo>
                      <a:pt x="3" y="107"/>
                    </a:lnTo>
                    <a:lnTo>
                      <a:pt x="5" y="99"/>
                    </a:lnTo>
                    <a:lnTo>
                      <a:pt x="8" y="92"/>
                    </a:lnTo>
                    <a:lnTo>
                      <a:pt x="11" y="86"/>
                    </a:lnTo>
                    <a:lnTo>
                      <a:pt x="16" y="82"/>
                    </a:lnTo>
                    <a:lnTo>
                      <a:pt x="21" y="78"/>
                    </a:lnTo>
                    <a:lnTo>
                      <a:pt x="27" y="74"/>
                    </a:lnTo>
                    <a:lnTo>
                      <a:pt x="35" y="70"/>
                    </a:lnTo>
                    <a:lnTo>
                      <a:pt x="44" y="66"/>
                    </a:lnTo>
                    <a:lnTo>
                      <a:pt x="51" y="64"/>
                    </a:lnTo>
                    <a:lnTo>
                      <a:pt x="57" y="60"/>
                    </a:lnTo>
                    <a:lnTo>
                      <a:pt x="60" y="60"/>
                    </a:lnTo>
                    <a:lnTo>
                      <a:pt x="64" y="60"/>
                    </a:lnTo>
                    <a:lnTo>
                      <a:pt x="68" y="58"/>
                    </a:lnTo>
                    <a:lnTo>
                      <a:pt x="72" y="55"/>
                    </a:lnTo>
                    <a:lnTo>
                      <a:pt x="75" y="53"/>
                    </a:lnTo>
                    <a:lnTo>
                      <a:pt x="76" y="47"/>
                    </a:lnTo>
                    <a:lnTo>
                      <a:pt x="76" y="43"/>
                    </a:lnTo>
                    <a:lnTo>
                      <a:pt x="75" y="41"/>
                    </a:lnTo>
                    <a:lnTo>
                      <a:pt x="74" y="39"/>
                    </a:lnTo>
                    <a:lnTo>
                      <a:pt x="73" y="37"/>
                    </a:lnTo>
                    <a:lnTo>
                      <a:pt x="72" y="37"/>
                    </a:lnTo>
                    <a:lnTo>
                      <a:pt x="69" y="35"/>
                    </a:lnTo>
                    <a:lnTo>
                      <a:pt x="66" y="35"/>
                    </a:lnTo>
                    <a:lnTo>
                      <a:pt x="63" y="35"/>
                    </a:lnTo>
                    <a:lnTo>
                      <a:pt x="59" y="37"/>
                    </a:lnTo>
                    <a:lnTo>
                      <a:pt x="56" y="37"/>
                    </a:lnTo>
                    <a:lnTo>
                      <a:pt x="53" y="39"/>
                    </a:lnTo>
                    <a:lnTo>
                      <a:pt x="51" y="41"/>
                    </a:lnTo>
                    <a:lnTo>
                      <a:pt x="50" y="43"/>
                    </a:lnTo>
                    <a:lnTo>
                      <a:pt x="48" y="47"/>
                    </a:lnTo>
                    <a:lnTo>
                      <a:pt x="46" y="51"/>
                    </a:lnTo>
                    <a:close/>
                    <a:moveTo>
                      <a:pt x="69" y="82"/>
                    </a:moveTo>
                    <a:lnTo>
                      <a:pt x="66" y="84"/>
                    </a:lnTo>
                    <a:lnTo>
                      <a:pt x="61" y="86"/>
                    </a:lnTo>
                    <a:lnTo>
                      <a:pt x="58" y="88"/>
                    </a:lnTo>
                    <a:lnTo>
                      <a:pt x="53" y="90"/>
                    </a:lnTo>
                    <a:lnTo>
                      <a:pt x="49" y="92"/>
                    </a:lnTo>
                    <a:lnTo>
                      <a:pt x="45" y="96"/>
                    </a:lnTo>
                    <a:lnTo>
                      <a:pt x="42" y="97"/>
                    </a:lnTo>
                    <a:lnTo>
                      <a:pt x="40" y="99"/>
                    </a:lnTo>
                    <a:lnTo>
                      <a:pt x="38" y="101"/>
                    </a:lnTo>
                    <a:lnTo>
                      <a:pt x="37" y="103"/>
                    </a:lnTo>
                    <a:lnTo>
                      <a:pt x="36" y="107"/>
                    </a:lnTo>
                    <a:lnTo>
                      <a:pt x="35" y="109"/>
                    </a:lnTo>
                    <a:lnTo>
                      <a:pt x="35" y="113"/>
                    </a:lnTo>
                    <a:lnTo>
                      <a:pt x="35" y="115"/>
                    </a:lnTo>
                    <a:lnTo>
                      <a:pt x="35" y="117"/>
                    </a:lnTo>
                    <a:lnTo>
                      <a:pt x="35" y="119"/>
                    </a:lnTo>
                    <a:lnTo>
                      <a:pt x="37" y="121"/>
                    </a:lnTo>
                    <a:lnTo>
                      <a:pt x="38" y="123"/>
                    </a:lnTo>
                    <a:lnTo>
                      <a:pt x="41" y="125"/>
                    </a:lnTo>
                    <a:lnTo>
                      <a:pt x="42" y="125"/>
                    </a:lnTo>
                    <a:lnTo>
                      <a:pt x="45" y="125"/>
                    </a:lnTo>
                    <a:lnTo>
                      <a:pt x="49" y="123"/>
                    </a:lnTo>
                    <a:lnTo>
                      <a:pt x="51" y="123"/>
                    </a:lnTo>
                    <a:lnTo>
                      <a:pt x="53" y="121"/>
                    </a:lnTo>
                    <a:lnTo>
                      <a:pt x="56" y="119"/>
                    </a:lnTo>
                    <a:lnTo>
                      <a:pt x="58" y="115"/>
                    </a:lnTo>
                    <a:lnTo>
                      <a:pt x="60" y="113"/>
                    </a:lnTo>
                    <a:lnTo>
                      <a:pt x="61" y="109"/>
                    </a:lnTo>
                    <a:lnTo>
                      <a:pt x="64" y="107"/>
                    </a:lnTo>
                    <a:lnTo>
                      <a:pt x="65" y="101"/>
                    </a:lnTo>
                    <a:lnTo>
                      <a:pt x="67" y="97"/>
                    </a:lnTo>
                    <a:lnTo>
                      <a:pt x="68" y="92"/>
                    </a:lnTo>
                    <a:lnTo>
                      <a:pt x="69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40" name="Freeform 35"/>
              <p:cNvSpPr>
                <a:spLocks noEditPoints="1"/>
              </p:cNvSpPr>
              <p:nvPr/>
            </p:nvSpPr>
            <p:spPr bwMode="auto">
              <a:xfrm>
                <a:off x="6498" y="5855"/>
                <a:ext cx="121" cy="103"/>
              </a:xfrm>
              <a:custGeom>
                <a:avLst/>
                <a:gdLst>
                  <a:gd name="T0" fmla="*/ 84 w 121"/>
                  <a:gd name="T1" fmla="*/ 205 h 207"/>
                  <a:gd name="T2" fmla="*/ 57 w 121"/>
                  <a:gd name="T3" fmla="*/ 184 h 207"/>
                  <a:gd name="T4" fmla="*/ 49 w 121"/>
                  <a:gd name="T5" fmla="*/ 195 h 207"/>
                  <a:gd name="T6" fmla="*/ 42 w 121"/>
                  <a:gd name="T7" fmla="*/ 203 h 207"/>
                  <a:gd name="T8" fmla="*/ 33 w 121"/>
                  <a:gd name="T9" fmla="*/ 207 h 207"/>
                  <a:gd name="T10" fmla="*/ 25 w 121"/>
                  <a:gd name="T11" fmla="*/ 207 h 207"/>
                  <a:gd name="T12" fmla="*/ 10 w 121"/>
                  <a:gd name="T13" fmla="*/ 201 h 207"/>
                  <a:gd name="T14" fmla="*/ 1 w 121"/>
                  <a:gd name="T15" fmla="*/ 186 h 207"/>
                  <a:gd name="T16" fmla="*/ 0 w 121"/>
                  <a:gd name="T17" fmla="*/ 160 h 207"/>
                  <a:gd name="T18" fmla="*/ 2 w 121"/>
                  <a:gd name="T19" fmla="*/ 129 h 207"/>
                  <a:gd name="T20" fmla="*/ 10 w 121"/>
                  <a:gd name="T21" fmla="*/ 98 h 207"/>
                  <a:gd name="T22" fmla="*/ 21 w 121"/>
                  <a:gd name="T23" fmla="*/ 72 h 207"/>
                  <a:gd name="T24" fmla="*/ 36 w 121"/>
                  <a:gd name="T25" fmla="*/ 57 h 207"/>
                  <a:gd name="T26" fmla="*/ 52 w 121"/>
                  <a:gd name="T27" fmla="*/ 51 h 207"/>
                  <a:gd name="T28" fmla="*/ 59 w 121"/>
                  <a:gd name="T29" fmla="*/ 53 h 207"/>
                  <a:gd name="T30" fmla="*/ 65 w 121"/>
                  <a:gd name="T31" fmla="*/ 57 h 207"/>
                  <a:gd name="T32" fmla="*/ 71 w 121"/>
                  <a:gd name="T33" fmla="*/ 63 h 207"/>
                  <a:gd name="T34" fmla="*/ 75 w 121"/>
                  <a:gd name="T35" fmla="*/ 70 h 207"/>
                  <a:gd name="T36" fmla="*/ 121 w 121"/>
                  <a:gd name="T37" fmla="*/ 0 h 207"/>
                  <a:gd name="T38" fmla="*/ 66 w 121"/>
                  <a:gd name="T39" fmla="*/ 121 h 207"/>
                  <a:gd name="T40" fmla="*/ 66 w 121"/>
                  <a:gd name="T41" fmla="*/ 109 h 207"/>
                  <a:gd name="T42" fmla="*/ 64 w 121"/>
                  <a:gd name="T43" fmla="*/ 100 h 207"/>
                  <a:gd name="T44" fmla="*/ 58 w 121"/>
                  <a:gd name="T45" fmla="*/ 94 h 207"/>
                  <a:gd name="T46" fmla="*/ 52 w 121"/>
                  <a:gd name="T47" fmla="*/ 94 h 207"/>
                  <a:gd name="T48" fmla="*/ 47 w 121"/>
                  <a:gd name="T49" fmla="*/ 98 h 207"/>
                  <a:gd name="T50" fmla="*/ 42 w 121"/>
                  <a:gd name="T51" fmla="*/ 107 h 207"/>
                  <a:gd name="T52" fmla="*/ 37 w 121"/>
                  <a:gd name="T53" fmla="*/ 121 h 207"/>
                  <a:gd name="T54" fmla="*/ 34 w 121"/>
                  <a:gd name="T55" fmla="*/ 139 h 207"/>
                  <a:gd name="T56" fmla="*/ 33 w 121"/>
                  <a:gd name="T57" fmla="*/ 152 h 207"/>
                  <a:gd name="T58" fmla="*/ 35 w 121"/>
                  <a:gd name="T59" fmla="*/ 160 h 207"/>
                  <a:gd name="T60" fmla="*/ 40 w 121"/>
                  <a:gd name="T61" fmla="*/ 166 h 207"/>
                  <a:gd name="T62" fmla="*/ 45 w 121"/>
                  <a:gd name="T63" fmla="*/ 166 h 207"/>
                  <a:gd name="T64" fmla="*/ 52 w 121"/>
                  <a:gd name="T65" fmla="*/ 160 h 207"/>
                  <a:gd name="T66" fmla="*/ 57 w 121"/>
                  <a:gd name="T67" fmla="*/ 152 h 207"/>
                  <a:gd name="T68" fmla="*/ 63 w 121"/>
                  <a:gd name="T69" fmla="*/ 139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1" h="207">
                    <a:moveTo>
                      <a:pt x="121" y="0"/>
                    </a:moveTo>
                    <a:lnTo>
                      <a:pt x="84" y="205"/>
                    </a:lnTo>
                    <a:lnTo>
                      <a:pt x="53" y="205"/>
                    </a:lnTo>
                    <a:lnTo>
                      <a:pt x="57" y="184"/>
                    </a:lnTo>
                    <a:lnTo>
                      <a:pt x="52" y="189"/>
                    </a:lnTo>
                    <a:lnTo>
                      <a:pt x="49" y="195"/>
                    </a:lnTo>
                    <a:lnTo>
                      <a:pt x="45" y="199"/>
                    </a:lnTo>
                    <a:lnTo>
                      <a:pt x="42" y="203"/>
                    </a:lnTo>
                    <a:lnTo>
                      <a:pt x="37" y="205"/>
                    </a:lnTo>
                    <a:lnTo>
                      <a:pt x="33" y="207"/>
                    </a:lnTo>
                    <a:lnTo>
                      <a:pt x="28" y="207"/>
                    </a:lnTo>
                    <a:lnTo>
                      <a:pt x="25" y="207"/>
                    </a:lnTo>
                    <a:lnTo>
                      <a:pt x="17" y="205"/>
                    </a:lnTo>
                    <a:lnTo>
                      <a:pt x="10" y="201"/>
                    </a:lnTo>
                    <a:lnTo>
                      <a:pt x="4" y="195"/>
                    </a:lnTo>
                    <a:lnTo>
                      <a:pt x="1" y="186"/>
                    </a:lnTo>
                    <a:lnTo>
                      <a:pt x="0" y="174"/>
                    </a:lnTo>
                    <a:lnTo>
                      <a:pt x="0" y="160"/>
                    </a:lnTo>
                    <a:lnTo>
                      <a:pt x="0" y="145"/>
                    </a:lnTo>
                    <a:lnTo>
                      <a:pt x="2" y="129"/>
                    </a:lnTo>
                    <a:lnTo>
                      <a:pt x="5" y="111"/>
                    </a:lnTo>
                    <a:lnTo>
                      <a:pt x="10" y="98"/>
                    </a:lnTo>
                    <a:lnTo>
                      <a:pt x="16" y="84"/>
                    </a:lnTo>
                    <a:lnTo>
                      <a:pt x="21" y="72"/>
                    </a:lnTo>
                    <a:lnTo>
                      <a:pt x="28" y="63"/>
                    </a:lnTo>
                    <a:lnTo>
                      <a:pt x="36" y="57"/>
                    </a:lnTo>
                    <a:lnTo>
                      <a:pt x="44" y="53"/>
                    </a:lnTo>
                    <a:lnTo>
                      <a:pt x="52" y="51"/>
                    </a:lnTo>
                    <a:lnTo>
                      <a:pt x="56" y="51"/>
                    </a:lnTo>
                    <a:lnTo>
                      <a:pt x="59" y="53"/>
                    </a:lnTo>
                    <a:lnTo>
                      <a:pt x="63" y="55"/>
                    </a:lnTo>
                    <a:lnTo>
                      <a:pt x="65" y="57"/>
                    </a:lnTo>
                    <a:lnTo>
                      <a:pt x="67" y="61"/>
                    </a:lnTo>
                    <a:lnTo>
                      <a:pt x="71" y="63"/>
                    </a:lnTo>
                    <a:lnTo>
                      <a:pt x="73" y="67"/>
                    </a:lnTo>
                    <a:lnTo>
                      <a:pt x="75" y="70"/>
                    </a:lnTo>
                    <a:lnTo>
                      <a:pt x="88" y="0"/>
                    </a:lnTo>
                    <a:lnTo>
                      <a:pt x="121" y="0"/>
                    </a:lnTo>
                    <a:close/>
                    <a:moveTo>
                      <a:pt x="65" y="129"/>
                    </a:moveTo>
                    <a:lnTo>
                      <a:pt x="66" y="121"/>
                    </a:lnTo>
                    <a:lnTo>
                      <a:pt x="66" y="115"/>
                    </a:lnTo>
                    <a:lnTo>
                      <a:pt x="66" y="109"/>
                    </a:lnTo>
                    <a:lnTo>
                      <a:pt x="65" y="104"/>
                    </a:lnTo>
                    <a:lnTo>
                      <a:pt x="64" y="100"/>
                    </a:lnTo>
                    <a:lnTo>
                      <a:pt x="61" y="96"/>
                    </a:lnTo>
                    <a:lnTo>
                      <a:pt x="58" y="94"/>
                    </a:lnTo>
                    <a:lnTo>
                      <a:pt x="55" y="94"/>
                    </a:lnTo>
                    <a:lnTo>
                      <a:pt x="52" y="94"/>
                    </a:lnTo>
                    <a:lnTo>
                      <a:pt x="49" y="96"/>
                    </a:lnTo>
                    <a:lnTo>
                      <a:pt x="47" y="98"/>
                    </a:lnTo>
                    <a:lnTo>
                      <a:pt x="44" y="102"/>
                    </a:lnTo>
                    <a:lnTo>
                      <a:pt x="42" y="107"/>
                    </a:lnTo>
                    <a:lnTo>
                      <a:pt x="40" y="113"/>
                    </a:lnTo>
                    <a:lnTo>
                      <a:pt x="37" y="121"/>
                    </a:lnTo>
                    <a:lnTo>
                      <a:pt x="35" y="131"/>
                    </a:lnTo>
                    <a:lnTo>
                      <a:pt x="34" y="139"/>
                    </a:lnTo>
                    <a:lnTo>
                      <a:pt x="33" y="147"/>
                    </a:lnTo>
                    <a:lnTo>
                      <a:pt x="33" y="152"/>
                    </a:lnTo>
                    <a:lnTo>
                      <a:pt x="34" y="158"/>
                    </a:lnTo>
                    <a:lnTo>
                      <a:pt x="35" y="160"/>
                    </a:lnTo>
                    <a:lnTo>
                      <a:pt x="37" y="164"/>
                    </a:lnTo>
                    <a:lnTo>
                      <a:pt x="40" y="166"/>
                    </a:lnTo>
                    <a:lnTo>
                      <a:pt x="42" y="166"/>
                    </a:lnTo>
                    <a:lnTo>
                      <a:pt x="45" y="166"/>
                    </a:lnTo>
                    <a:lnTo>
                      <a:pt x="49" y="164"/>
                    </a:lnTo>
                    <a:lnTo>
                      <a:pt x="52" y="160"/>
                    </a:lnTo>
                    <a:lnTo>
                      <a:pt x="55" y="158"/>
                    </a:lnTo>
                    <a:lnTo>
                      <a:pt x="57" y="152"/>
                    </a:lnTo>
                    <a:lnTo>
                      <a:pt x="60" y="147"/>
                    </a:lnTo>
                    <a:lnTo>
                      <a:pt x="63" y="139"/>
                    </a:lnTo>
                    <a:lnTo>
                      <a:pt x="65" y="129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41" name="Freeform 36"/>
              <p:cNvSpPr>
                <a:spLocks/>
              </p:cNvSpPr>
              <p:nvPr/>
            </p:nvSpPr>
            <p:spPr bwMode="auto">
              <a:xfrm>
                <a:off x="6680" y="5855"/>
                <a:ext cx="123" cy="102"/>
              </a:xfrm>
              <a:custGeom>
                <a:avLst/>
                <a:gdLst>
                  <a:gd name="T0" fmla="*/ 9 w 123"/>
                  <a:gd name="T1" fmla="*/ 0 h 205"/>
                  <a:gd name="T2" fmla="*/ 123 w 123"/>
                  <a:gd name="T3" fmla="*/ 0 h 205"/>
                  <a:gd name="T4" fmla="*/ 114 w 123"/>
                  <a:gd name="T5" fmla="*/ 51 h 205"/>
                  <a:gd name="T6" fmla="*/ 76 w 123"/>
                  <a:gd name="T7" fmla="*/ 51 h 205"/>
                  <a:gd name="T8" fmla="*/ 49 w 123"/>
                  <a:gd name="T9" fmla="*/ 205 h 205"/>
                  <a:gd name="T10" fmla="*/ 11 w 123"/>
                  <a:gd name="T11" fmla="*/ 205 h 205"/>
                  <a:gd name="T12" fmla="*/ 39 w 123"/>
                  <a:gd name="T13" fmla="*/ 51 h 205"/>
                  <a:gd name="T14" fmla="*/ 0 w 123"/>
                  <a:gd name="T15" fmla="*/ 51 h 205"/>
                  <a:gd name="T16" fmla="*/ 9 w 123"/>
                  <a:gd name="T17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" h="205">
                    <a:moveTo>
                      <a:pt x="9" y="0"/>
                    </a:moveTo>
                    <a:lnTo>
                      <a:pt x="123" y="0"/>
                    </a:lnTo>
                    <a:lnTo>
                      <a:pt x="114" y="51"/>
                    </a:lnTo>
                    <a:lnTo>
                      <a:pt x="76" y="51"/>
                    </a:lnTo>
                    <a:lnTo>
                      <a:pt x="49" y="205"/>
                    </a:lnTo>
                    <a:lnTo>
                      <a:pt x="11" y="205"/>
                    </a:lnTo>
                    <a:lnTo>
                      <a:pt x="39" y="51"/>
                    </a:lnTo>
                    <a:lnTo>
                      <a:pt x="0" y="51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42" name="Freeform 37"/>
              <p:cNvSpPr>
                <a:spLocks noEditPoints="1"/>
              </p:cNvSpPr>
              <p:nvPr/>
            </p:nvSpPr>
            <p:spPr bwMode="auto">
              <a:xfrm>
                <a:off x="6777" y="5880"/>
                <a:ext cx="105" cy="78"/>
              </a:xfrm>
              <a:custGeom>
                <a:avLst/>
                <a:gdLst>
                  <a:gd name="T0" fmla="*/ 33 w 105"/>
                  <a:gd name="T1" fmla="*/ 94 h 156"/>
                  <a:gd name="T2" fmla="*/ 32 w 105"/>
                  <a:gd name="T3" fmla="*/ 107 h 156"/>
                  <a:gd name="T4" fmla="*/ 33 w 105"/>
                  <a:gd name="T5" fmla="*/ 115 h 156"/>
                  <a:gd name="T6" fmla="*/ 38 w 105"/>
                  <a:gd name="T7" fmla="*/ 121 h 156"/>
                  <a:gd name="T8" fmla="*/ 45 w 105"/>
                  <a:gd name="T9" fmla="*/ 123 h 156"/>
                  <a:gd name="T10" fmla="*/ 49 w 105"/>
                  <a:gd name="T11" fmla="*/ 121 h 156"/>
                  <a:gd name="T12" fmla="*/ 55 w 105"/>
                  <a:gd name="T13" fmla="*/ 119 h 156"/>
                  <a:gd name="T14" fmla="*/ 58 w 105"/>
                  <a:gd name="T15" fmla="*/ 115 h 156"/>
                  <a:gd name="T16" fmla="*/ 63 w 105"/>
                  <a:gd name="T17" fmla="*/ 109 h 156"/>
                  <a:gd name="T18" fmla="*/ 89 w 105"/>
                  <a:gd name="T19" fmla="*/ 127 h 156"/>
                  <a:gd name="T20" fmla="*/ 77 w 105"/>
                  <a:gd name="T21" fmla="*/ 142 h 156"/>
                  <a:gd name="T22" fmla="*/ 64 w 105"/>
                  <a:gd name="T23" fmla="*/ 150 h 156"/>
                  <a:gd name="T24" fmla="*/ 48 w 105"/>
                  <a:gd name="T25" fmla="*/ 156 h 156"/>
                  <a:gd name="T26" fmla="*/ 30 w 105"/>
                  <a:gd name="T27" fmla="*/ 156 h 156"/>
                  <a:gd name="T28" fmla="*/ 16 w 105"/>
                  <a:gd name="T29" fmla="*/ 152 h 156"/>
                  <a:gd name="T30" fmla="*/ 8 w 105"/>
                  <a:gd name="T31" fmla="*/ 144 h 156"/>
                  <a:gd name="T32" fmla="*/ 2 w 105"/>
                  <a:gd name="T33" fmla="*/ 131 h 156"/>
                  <a:gd name="T34" fmla="*/ 0 w 105"/>
                  <a:gd name="T35" fmla="*/ 113 h 156"/>
                  <a:gd name="T36" fmla="*/ 0 w 105"/>
                  <a:gd name="T37" fmla="*/ 92 h 156"/>
                  <a:gd name="T38" fmla="*/ 6 w 105"/>
                  <a:gd name="T39" fmla="*/ 62 h 156"/>
                  <a:gd name="T40" fmla="*/ 17 w 105"/>
                  <a:gd name="T41" fmla="*/ 35 h 156"/>
                  <a:gd name="T42" fmla="*/ 30 w 105"/>
                  <a:gd name="T43" fmla="*/ 17 h 156"/>
                  <a:gd name="T44" fmla="*/ 38 w 105"/>
                  <a:gd name="T45" fmla="*/ 10 h 156"/>
                  <a:gd name="T46" fmla="*/ 48 w 105"/>
                  <a:gd name="T47" fmla="*/ 4 h 156"/>
                  <a:gd name="T48" fmla="*/ 59 w 105"/>
                  <a:gd name="T49" fmla="*/ 0 h 156"/>
                  <a:gd name="T50" fmla="*/ 73 w 105"/>
                  <a:gd name="T51" fmla="*/ 0 h 156"/>
                  <a:gd name="T52" fmla="*/ 88 w 105"/>
                  <a:gd name="T53" fmla="*/ 6 h 156"/>
                  <a:gd name="T54" fmla="*/ 97 w 105"/>
                  <a:gd name="T55" fmla="*/ 17 h 156"/>
                  <a:gd name="T56" fmla="*/ 103 w 105"/>
                  <a:gd name="T57" fmla="*/ 31 h 156"/>
                  <a:gd name="T58" fmla="*/ 105 w 105"/>
                  <a:gd name="T59" fmla="*/ 49 h 156"/>
                  <a:gd name="T60" fmla="*/ 104 w 105"/>
                  <a:gd name="T61" fmla="*/ 74 h 156"/>
                  <a:gd name="T62" fmla="*/ 101 w 105"/>
                  <a:gd name="T63" fmla="*/ 94 h 156"/>
                  <a:gd name="T64" fmla="*/ 72 w 105"/>
                  <a:gd name="T65" fmla="*/ 56 h 156"/>
                  <a:gd name="T66" fmla="*/ 71 w 105"/>
                  <a:gd name="T67" fmla="*/ 45 h 156"/>
                  <a:gd name="T68" fmla="*/ 67 w 105"/>
                  <a:gd name="T69" fmla="*/ 39 h 156"/>
                  <a:gd name="T70" fmla="*/ 63 w 105"/>
                  <a:gd name="T71" fmla="*/ 35 h 156"/>
                  <a:gd name="T72" fmla="*/ 56 w 105"/>
                  <a:gd name="T73" fmla="*/ 35 h 156"/>
                  <a:gd name="T74" fmla="*/ 49 w 105"/>
                  <a:gd name="T75" fmla="*/ 41 h 156"/>
                  <a:gd name="T76" fmla="*/ 43 w 105"/>
                  <a:gd name="T77" fmla="*/ 49 h 156"/>
                  <a:gd name="T78" fmla="*/ 39 w 105"/>
                  <a:gd name="T79" fmla="*/ 58 h 156"/>
                  <a:gd name="T80" fmla="*/ 72 w 105"/>
                  <a:gd name="T81" fmla="*/ 6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156">
                    <a:moveTo>
                      <a:pt x="101" y="94"/>
                    </a:moveTo>
                    <a:lnTo>
                      <a:pt x="33" y="94"/>
                    </a:lnTo>
                    <a:lnTo>
                      <a:pt x="32" y="101"/>
                    </a:lnTo>
                    <a:lnTo>
                      <a:pt x="32" y="107"/>
                    </a:lnTo>
                    <a:lnTo>
                      <a:pt x="32" y="111"/>
                    </a:lnTo>
                    <a:lnTo>
                      <a:pt x="33" y="115"/>
                    </a:lnTo>
                    <a:lnTo>
                      <a:pt x="34" y="117"/>
                    </a:lnTo>
                    <a:lnTo>
                      <a:pt x="38" y="121"/>
                    </a:lnTo>
                    <a:lnTo>
                      <a:pt x="40" y="123"/>
                    </a:lnTo>
                    <a:lnTo>
                      <a:pt x="45" y="123"/>
                    </a:lnTo>
                    <a:lnTo>
                      <a:pt x="47" y="123"/>
                    </a:lnTo>
                    <a:lnTo>
                      <a:pt x="49" y="121"/>
                    </a:lnTo>
                    <a:lnTo>
                      <a:pt x="53" y="121"/>
                    </a:lnTo>
                    <a:lnTo>
                      <a:pt x="55" y="119"/>
                    </a:lnTo>
                    <a:lnTo>
                      <a:pt x="56" y="117"/>
                    </a:lnTo>
                    <a:lnTo>
                      <a:pt x="58" y="115"/>
                    </a:lnTo>
                    <a:lnTo>
                      <a:pt x="61" y="113"/>
                    </a:lnTo>
                    <a:lnTo>
                      <a:pt x="63" y="109"/>
                    </a:lnTo>
                    <a:lnTo>
                      <a:pt x="95" y="115"/>
                    </a:lnTo>
                    <a:lnTo>
                      <a:pt x="89" y="127"/>
                    </a:lnTo>
                    <a:lnTo>
                      <a:pt x="84" y="135"/>
                    </a:lnTo>
                    <a:lnTo>
                      <a:pt x="77" y="142"/>
                    </a:lnTo>
                    <a:lnTo>
                      <a:pt x="71" y="146"/>
                    </a:lnTo>
                    <a:lnTo>
                      <a:pt x="64" y="150"/>
                    </a:lnTo>
                    <a:lnTo>
                      <a:pt x="56" y="154"/>
                    </a:lnTo>
                    <a:lnTo>
                      <a:pt x="48" y="156"/>
                    </a:lnTo>
                    <a:lnTo>
                      <a:pt x="38" y="156"/>
                    </a:lnTo>
                    <a:lnTo>
                      <a:pt x="30" y="156"/>
                    </a:lnTo>
                    <a:lnTo>
                      <a:pt x="23" y="154"/>
                    </a:lnTo>
                    <a:lnTo>
                      <a:pt x="16" y="152"/>
                    </a:lnTo>
                    <a:lnTo>
                      <a:pt x="11" y="150"/>
                    </a:lnTo>
                    <a:lnTo>
                      <a:pt x="8" y="144"/>
                    </a:lnTo>
                    <a:lnTo>
                      <a:pt x="5" y="138"/>
                    </a:lnTo>
                    <a:lnTo>
                      <a:pt x="2" y="131"/>
                    </a:lnTo>
                    <a:lnTo>
                      <a:pt x="1" y="123"/>
                    </a:lnTo>
                    <a:lnTo>
                      <a:pt x="0" y="113"/>
                    </a:lnTo>
                    <a:lnTo>
                      <a:pt x="0" y="103"/>
                    </a:lnTo>
                    <a:lnTo>
                      <a:pt x="0" y="92"/>
                    </a:lnTo>
                    <a:lnTo>
                      <a:pt x="2" y="80"/>
                    </a:lnTo>
                    <a:lnTo>
                      <a:pt x="6" y="62"/>
                    </a:lnTo>
                    <a:lnTo>
                      <a:pt x="10" y="49"/>
                    </a:lnTo>
                    <a:lnTo>
                      <a:pt x="17" y="35"/>
                    </a:lnTo>
                    <a:lnTo>
                      <a:pt x="25" y="23"/>
                    </a:lnTo>
                    <a:lnTo>
                      <a:pt x="30" y="17"/>
                    </a:lnTo>
                    <a:lnTo>
                      <a:pt x="33" y="14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8" y="4"/>
                    </a:lnTo>
                    <a:lnTo>
                      <a:pt x="54" y="2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81" y="2"/>
                    </a:lnTo>
                    <a:lnTo>
                      <a:pt x="88" y="6"/>
                    </a:lnTo>
                    <a:lnTo>
                      <a:pt x="93" y="12"/>
                    </a:lnTo>
                    <a:lnTo>
                      <a:pt x="97" y="17"/>
                    </a:lnTo>
                    <a:lnTo>
                      <a:pt x="101" y="23"/>
                    </a:lnTo>
                    <a:lnTo>
                      <a:pt x="103" y="31"/>
                    </a:lnTo>
                    <a:lnTo>
                      <a:pt x="104" y="39"/>
                    </a:lnTo>
                    <a:lnTo>
                      <a:pt x="105" y="49"/>
                    </a:lnTo>
                    <a:lnTo>
                      <a:pt x="105" y="60"/>
                    </a:lnTo>
                    <a:lnTo>
                      <a:pt x="104" y="74"/>
                    </a:lnTo>
                    <a:lnTo>
                      <a:pt x="102" y="88"/>
                    </a:lnTo>
                    <a:lnTo>
                      <a:pt x="101" y="94"/>
                    </a:lnTo>
                    <a:close/>
                    <a:moveTo>
                      <a:pt x="72" y="64"/>
                    </a:moveTo>
                    <a:lnTo>
                      <a:pt x="72" y="56"/>
                    </a:lnTo>
                    <a:lnTo>
                      <a:pt x="72" y="51"/>
                    </a:lnTo>
                    <a:lnTo>
                      <a:pt x="71" y="45"/>
                    </a:lnTo>
                    <a:lnTo>
                      <a:pt x="70" y="43"/>
                    </a:lnTo>
                    <a:lnTo>
                      <a:pt x="67" y="39"/>
                    </a:lnTo>
                    <a:lnTo>
                      <a:pt x="65" y="37"/>
                    </a:lnTo>
                    <a:lnTo>
                      <a:pt x="63" y="35"/>
                    </a:lnTo>
                    <a:lnTo>
                      <a:pt x="59" y="35"/>
                    </a:lnTo>
                    <a:lnTo>
                      <a:pt x="56" y="35"/>
                    </a:lnTo>
                    <a:lnTo>
                      <a:pt x="53" y="37"/>
                    </a:lnTo>
                    <a:lnTo>
                      <a:pt x="49" y="41"/>
                    </a:lnTo>
                    <a:lnTo>
                      <a:pt x="46" y="45"/>
                    </a:lnTo>
                    <a:lnTo>
                      <a:pt x="43" y="49"/>
                    </a:lnTo>
                    <a:lnTo>
                      <a:pt x="41" y="55"/>
                    </a:lnTo>
                    <a:lnTo>
                      <a:pt x="39" y="58"/>
                    </a:lnTo>
                    <a:lnTo>
                      <a:pt x="38" y="64"/>
                    </a:lnTo>
                    <a:lnTo>
                      <a:pt x="72" y="6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43" name="Freeform 38"/>
              <p:cNvSpPr>
                <a:spLocks/>
              </p:cNvSpPr>
              <p:nvPr/>
            </p:nvSpPr>
            <p:spPr bwMode="auto">
              <a:xfrm>
                <a:off x="6888" y="5880"/>
                <a:ext cx="108" cy="78"/>
              </a:xfrm>
              <a:custGeom>
                <a:avLst/>
                <a:gdLst>
                  <a:gd name="T0" fmla="*/ 101 w 108"/>
                  <a:gd name="T1" fmla="*/ 101 h 156"/>
                  <a:gd name="T2" fmla="*/ 94 w 108"/>
                  <a:gd name="T3" fmla="*/ 119 h 156"/>
                  <a:gd name="T4" fmla="*/ 87 w 108"/>
                  <a:gd name="T5" fmla="*/ 133 h 156"/>
                  <a:gd name="T6" fmla="*/ 78 w 108"/>
                  <a:gd name="T7" fmla="*/ 142 h 156"/>
                  <a:gd name="T8" fmla="*/ 68 w 108"/>
                  <a:gd name="T9" fmla="*/ 150 h 156"/>
                  <a:gd name="T10" fmla="*/ 57 w 108"/>
                  <a:gd name="T11" fmla="*/ 154 h 156"/>
                  <a:gd name="T12" fmla="*/ 42 w 108"/>
                  <a:gd name="T13" fmla="*/ 156 h 156"/>
                  <a:gd name="T14" fmla="*/ 30 w 108"/>
                  <a:gd name="T15" fmla="*/ 156 h 156"/>
                  <a:gd name="T16" fmla="*/ 21 w 108"/>
                  <a:gd name="T17" fmla="*/ 154 h 156"/>
                  <a:gd name="T18" fmla="*/ 13 w 108"/>
                  <a:gd name="T19" fmla="*/ 146 h 156"/>
                  <a:gd name="T20" fmla="*/ 7 w 108"/>
                  <a:gd name="T21" fmla="*/ 138 h 156"/>
                  <a:gd name="T22" fmla="*/ 2 w 108"/>
                  <a:gd name="T23" fmla="*/ 127 h 156"/>
                  <a:gd name="T24" fmla="*/ 0 w 108"/>
                  <a:gd name="T25" fmla="*/ 117 h 156"/>
                  <a:gd name="T26" fmla="*/ 0 w 108"/>
                  <a:gd name="T27" fmla="*/ 101 h 156"/>
                  <a:gd name="T28" fmla="*/ 3 w 108"/>
                  <a:gd name="T29" fmla="*/ 80 h 156"/>
                  <a:gd name="T30" fmla="*/ 8 w 108"/>
                  <a:gd name="T31" fmla="*/ 60 h 156"/>
                  <a:gd name="T32" fmla="*/ 13 w 108"/>
                  <a:gd name="T33" fmla="*/ 43 h 156"/>
                  <a:gd name="T34" fmla="*/ 19 w 108"/>
                  <a:gd name="T35" fmla="*/ 33 h 156"/>
                  <a:gd name="T36" fmla="*/ 27 w 108"/>
                  <a:gd name="T37" fmla="*/ 23 h 156"/>
                  <a:gd name="T38" fmla="*/ 34 w 108"/>
                  <a:gd name="T39" fmla="*/ 14 h 156"/>
                  <a:gd name="T40" fmla="*/ 41 w 108"/>
                  <a:gd name="T41" fmla="*/ 10 h 156"/>
                  <a:gd name="T42" fmla="*/ 53 w 108"/>
                  <a:gd name="T43" fmla="*/ 2 h 156"/>
                  <a:gd name="T44" fmla="*/ 68 w 108"/>
                  <a:gd name="T45" fmla="*/ 0 h 156"/>
                  <a:gd name="T46" fmla="*/ 86 w 108"/>
                  <a:gd name="T47" fmla="*/ 4 h 156"/>
                  <a:gd name="T48" fmla="*/ 97 w 108"/>
                  <a:gd name="T49" fmla="*/ 16 h 156"/>
                  <a:gd name="T50" fmla="*/ 104 w 108"/>
                  <a:gd name="T51" fmla="*/ 31 h 156"/>
                  <a:gd name="T52" fmla="*/ 108 w 108"/>
                  <a:gd name="T53" fmla="*/ 53 h 156"/>
                  <a:gd name="T54" fmla="*/ 74 w 108"/>
                  <a:gd name="T55" fmla="*/ 56 h 156"/>
                  <a:gd name="T56" fmla="*/ 72 w 108"/>
                  <a:gd name="T57" fmla="*/ 49 h 156"/>
                  <a:gd name="T58" fmla="*/ 70 w 108"/>
                  <a:gd name="T59" fmla="*/ 43 h 156"/>
                  <a:gd name="T60" fmla="*/ 64 w 108"/>
                  <a:gd name="T61" fmla="*/ 39 h 156"/>
                  <a:gd name="T62" fmla="*/ 57 w 108"/>
                  <a:gd name="T63" fmla="*/ 39 h 156"/>
                  <a:gd name="T64" fmla="*/ 50 w 108"/>
                  <a:gd name="T65" fmla="*/ 45 h 156"/>
                  <a:gd name="T66" fmla="*/ 44 w 108"/>
                  <a:gd name="T67" fmla="*/ 55 h 156"/>
                  <a:gd name="T68" fmla="*/ 39 w 108"/>
                  <a:gd name="T69" fmla="*/ 72 h 156"/>
                  <a:gd name="T70" fmla="*/ 35 w 108"/>
                  <a:gd name="T71" fmla="*/ 90 h 156"/>
                  <a:gd name="T72" fmla="*/ 35 w 108"/>
                  <a:gd name="T73" fmla="*/ 103 h 156"/>
                  <a:gd name="T74" fmla="*/ 38 w 108"/>
                  <a:gd name="T75" fmla="*/ 113 h 156"/>
                  <a:gd name="T76" fmla="*/ 44 w 108"/>
                  <a:gd name="T77" fmla="*/ 119 h 156"/>
                  <a:gd name="T78" fmla="*/ 50 w 108"/>
                  <a:gd name="T79" fmla="*/ 119 h 156"/>
                  <a:gd name="T80" fmla="*/ 56 w 108"/>
                  <a:gd name="T81" fmla="*/ 115 h 156"/>
                  <a:gd name="T82" fmla="*/ 62 w 108"/>
                  <a:gd name="T83" fmla="*/ 109 h 156"/>
                  <a:gd name="T84" fmla="*/ 68 w 108"/>
                  <a:gd name="T85" fmla="*/ 10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8" h="156">
                    <a:moveTo>
                      <a:pt x="70" y="96"/>
                    </a:moveTo>
                    <a:lnTo>
                      <a:pt x="101" y="101"/>
                    </a:lnTo>
                    <a:lnTo>
                      <a:pt x="97" y="109"/>
                    </a:lnTo>
                    <a:lnTo>
                      <a:pt x="94" y="119"/>
                    </a:lnTo>
                    <a:lnTo>
                      <a:pt x="90" y="127"/>
                    </a:lnTo>
                    <a:lnTo>
                      <a:pt x="87" y="133"/>
                    </a:lnTo>
                    <a:lnTo>
                      <a:pt x="82" y="136"/>
                    </a:lnTo>
                    <a:lnTo>
                      <a:pt x="78" y="142"/>
                    </a:lnTo>
                    <a:lnTo>
                      <a:pt x="72" y="146"/>
                    </a:lnTo>
                    <a:lnTo>
                      <a:pt x="68" y="150"/>
                    </a:lnTo>
                    <a:lnTo>
                      <a:pt x="63" y="152"/>
                    </a:lnTo>
                    <a:lnTo>
                      <a:pt x="57" y="154"/>
                    </a:lnTo>
                    <a:lnTo>
                      <a:pt x="50" y="156"/>
                    </a:lnTo>
                    <a:lnTo>
                      <a:pt x="42" y="156"/>
                    </a:lnTo>
                    <a:lnTo>
                      <a:pt x="35" y="156"/>
                    </a:lnTo>
                    <a:lnTo>
                      <a:pt x="30" y="156"/>
                    </a:lnTo>
                    <a:lnTo>
                      <a:pt x="25" y="156"/>
                    </a:lnTo>
                    <a:lnTo>
                      <a:pt x="21" y="154"/>
                    </a:lnTo>
                    <a:lnTo>
                      <a:pt x="16" y="150"/>
                    </a:lnTo>
                    <a:lnTo>
                      <a:pt x="13" y="146"/>
                    </a:lnTo>
                    <a:lnTo>
                      <a:pt x="9" y="142"/>
                    </a:lnTo>
                    <a:lnTo>
                      <a:pt x="7" y="138"/>
                    </a:lnTo>
                    <a:lnTo>
                      <a:pt x="5" y="133"/>
                    </a:lnTo>
                    <a:lnTo>
                      <a:pt x="2" y="127"/>
                    </a:lnTo>
                    <a:lnTo>
                      <a:pt x="1" y="123"/>
                    </a:lnTo>
                    <a:lnTo>
                      <a:pt x="0" y="117"/>
                    </a:lnTo>
                    <a:lnTo>
                      <a:pt x="0" y="109"/>
                    </a:lnTo>
                    <a:lnTo>
                      <a:pt x="0" y="101"/>
                    </a:lnTo>
                    <a:lnTo>
                      <a:pt x="1" y="92"/>
                    </a:lnTo>
                    <a:lnTo>
                      <a:pt x="3" y="80"/>
                    </a:lnTo>
                    <a:lnTo>
                      <a:pt x="6" y="70"/>
                    </a:lnTo>
                    <a:lnTo>
                      <a:pt x="8" y="60"/>
                    </a:lnTo>
                    <a:lnTo>
                      <a:pt x="10" y="51"/>
                    </a:lnTo>
                    <a:lnTo>
                      <a:pt x="13" y="43"/>
                    </a:lnTo>
                    <a:lnTo>
                      <a:pt x="16" y="37"/>
                    </a:lnTo>
                    <a:lnTo>
                      <a:pt x="19" y="33"/>
                    </a:lnTo>
                    <a:lnTo>
                      <a:pt x="23" y="27"/>
                    </a:lnTo>
                    <a:lnTo>
                      <a:pt x="27" y="23"/>
                    </a:lnTo>
                    <a:lnTo>
                      <a:pt x="31" y="17"/>
                    </a:lnTo>
                    <a:lnTo>
                      <a:pt x="34" y="14"/>
                    </a:lnTo>
                    <a:lnTo>
                      <a:pt x="38" y="12"/>
                    </a:lnTo>
                    <a:lnTo>
                      <a:pt x="41" y="10"/>
                    </a:lnTo>
                    <a:lnTo>
                      <a:pt x="47" y="6"/>
                    </a:lnTo>
                    <a:lnTo>
                      <a:pt x="53" y="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7" y="2"/>
                    </a:lnTo>
                    <a:lnTo>
                      <a:pt x="86" y="4"/>
                    </a:lnTo>
                    <a:lnTo>
                      <a:pt x="93" y="10"/>
                    </a:lnTo>
                    <a:lnTo>
                      <a:pt x="97" y="16"/>
                    </a:lnTo>
                    <a:lnTo>
                      <a:pt x="102" y="23"/>
                    </a:lnTo>
                    <a:lnTo>
                      <a:pt x="104" y="31"/>
                    </a:lnTo>
                    <a:lnTo>
                      <a:pt x="106" y="41"/>
                    </a:lnTo>
                    <a:lnTo>
                      <a:pt x="108" y="53"/>
                    </a:lnTo>
                    <a:lnTo>
                      <a:pt x="74" y="60"/>
                    </a:lnTo>
                    <a:lnTo>
                      <a:pt x="74" y="56"/>
                    </a:lnTo>
                    <a:lnTo>
                      <a:pt x="73" y="53"/>
                    </a:lnTo>
                    <a:lnTo>
                      <a:pt x="72" y="49"/>
                    </a:lnTo>
                    <a:lnTo>
                      <a:pt x="71" y="45"/>
                    </a:lnTo>
                    <a:lnTo>
                      <a:pt x="70" y="43"/>
                    </a:lnTo>
                    <a:lnTo>
                      <a:pt x="68" y="41"/>
                    </a:lnTo>
                    <a:lnTo>
                      <a:pt x="64" y="39"/>
                    </a:lnTo>
                    <a:lnTo>
                      <a:pt x="62" y="39"/>
                    </a:lnTo>
                    <a:lnTo>
                      <a:pt x="57" y="39"/>
                    </a:lnTo>
                    <a:lnTo>
                      <a:pt x="54" y="41"/>
                    </a:lnTo>
                    <a:lnTo>
                      <a:pt x="50" y="45"/>
                    </a:lnTo>
                    <a:lnTo>
                      <a:pt x="47" y="49"/>
                    </a:lnTo>
                    <a:lnTo>
                      <a:pt x="44" y="55"/>
                    </a:lnTo>
                    <a:lnTo>
                      <a:pt x="41" y="62"/>
                    </a:lnTo>
                    <a:lnTo>
                      <a:pt x="39" y="72"/>
                    </a:lnTo>
                    <a:lnTo>
                      <a:pt x="37" y="82"/>
                    </a:lnTo>
                    <a:lnTo>
                      <a:pt x="35" y="90"/>
                    </a:lnTo>
                    <a:lnTo>
                      <a:pt x="35" y="97"/>
                    </a:lnTo>
                    <a:lnTo>
                      <a:pt x="35" y="103"/>
                    </a:lnTo>
                    <a:lnTo>
                      <a:pt x="37" y="107"/>
                    </a:lnTo>
                    <a:lnTo>
                      <a:pt x="38" y="113"/>
                    </a:lnTo>
                    <a:lnTo>
                      <a:pt x="40" y="115"/>
                    </a:lnTo>
                    <a:lnTo>
                      <a:pt x="44" y="119"/>
                    </a:lnTo>
                    <a:lnTo>
                      <a:pt x="47" y="119"/>
                    </a:lnTo>
                    <a:lnTo>
                      <a:pt x="50" y="119"/>
                    </a:lnTo>
                    <a:lnTo>
                      <a:pt x="54" y="117"/>
                    </a:lnTo>
                    <a:lnTo>
                      <a:pt x="56" y="115"/>
                    </a:lnTo>
                    <a:lnTo>
                      <a:pt x="58" y="113"/>
                    </a:lnTo>
                    <a:lnTo>
                      <a:pt x="62" y="109"/>
                    </a:lnTo>
                    <a:lnTo>
                      <a:pt x="64" y="105"/>
                    </a:lnTo>
                    <a:lnTo>
                      <a:pt x="68" y="101"/>
                    </a:lnTo>
                    <a:lnTo>
                      <a:pt x="70" y="96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44" name="Freeform 39"/>
              <p:cNvSpPr>
                <a:spLocks/>
              </p:cNvSpPr>
              <p:nvPr/>
            </p:nvSpPr>
            <p:spPr bwMode="auto">
              <a:xfrm>
                <a:off x="6993" y="5880"/>
                <a:ext cx="113" cy="77"/>
              </a:xfrm>
              <a:custGeom>
                <a:avLst/>
                <a:gdLst>
                  <a:gd name="T0" fmla="*/ 27 w 113"/>
                  <a:gd name="T1" fmla="*/ 4 h 154"/>
                  <a:gd name="T2" fmla="*/ 58 w 113"/>
                  <a:gd name="T3" fmla="*/ 4 h 154"/>
                  <a:gd name="T4" fmla="*/ 54 w 113"/>
                  <a:gd name="T5" fmla="*/ 29 h 154"/>
                  <a:gd name="T6" fmla="*/ 59 w 113"/>
                  <a:gd name="T7" fmla="*/ 21 h 154"/>
                  <a:gd name="T8" fmla="*/ 63 w 113"/>
                  <a:gd name="T9" fmla="*/ 16 h 154"/>
                  <a:gd name="T10" fmla="*/ 68 w 113"/>
                  <a:gd name="T11" fmla="*/ 12 h 154"/>
                  <a:gd name="T12" fmla="*/ 71 w 113"/>
                  <a:gd name="T13" fmla="*/ 8 h 154"/>
                  <a:gd name="T14" fmla="*/ 76 w 113"/>
                  <a:gd name="T15" fmla="*/ 6 h 154"/>
                  <a:gd name="T16" fmla="*/ 80 w 113"/>
                  <a:gd name="T17" fmla="*/ 2 h 154"/>
                  <a:gd name="T18" fmla="*/ 85 w 113"/>
                  <a:gd name="T19" fmla="*/ 0 h 154"/>
                  <a:gd name="T20" fmla="*/ 90 w 113"/>
                  <a:gd name="T21" fmla="*/ 0 h 154"/>
                  <a:gd name="T22" fmla="*/ 96 w 113"/>
                  <a:gd name="T23" fmla="*/ 2 h 154"/>
                  <a:gd name="T24" fmla="*/ 102 w 113"/>
                  <a:gd name="T25" fmla="*/ 4 h 154"/>
                  <a:gd name="T26" fmla="*/ 107 w 113"/>
                  <a:gd name="T27" fmla="*/ 10 h 154"/>
                  <a:gd name="T28" fmla="*/ 110 w 113"/>
                  <a:gd name="T29" fmla="*/ 16 h 154"/>
                  <a:gd name="T30" fmla="*/ 113 w 113"/>
                  <a:gd name="T31" fmla="*/ 23 h 154"/>
                  <a:gd name="T32" fmla="*/ 113 w 113"/>
                  <a:gd name="T33" fmla="*/ 33 h 154"/>
                  <a:gd name="T34" fmla="*/ 113 w 113"/>
                  <a:gd name="T35" fmla="*/ 45 h 154"/>
                  <a:gd name="T36" fmla="*/ 110 w 113"/>
                  <a:gd name="T37" fmla="*/ 60 h 154"/>
                  <a:gd name="T38" fmla="*/ 93 w 113"/>
                  <a:gd name="T39" fmla="*/ 154 h 154"/>
                  <a:gd name="T40" fmla="*/ 60 w 113"/>
                  <a:gd name="T41" fmla="*/ 154 h 154"/>
                  <a:gd name="T42" fmla="*/ 75 w 113"/>
                  <a:gd name="T43" fmla="*/ 74 h 154"/>
                  <a:gd name="T44" fmla="*/ 76 w 113"/>
                  <a:gd name="T45" fmla="*/ 66 h 154"/>
                  <a:gd name="T46" fmla="*/ 76 w 113"/>
                  <a:gd name="T47" fmla="*/ 60 h 154"/>
                  <a:gd name="T48" fmla="*/ 76 w 113"/>
                  <a:gd name="T49" fmla="*/ 56 h 154"/>
                  <a:gd name="T50" fmla="*/ 75 w 113"/>
                  <a:gd name="T51" fmla="*/ 53 h 154"/>
                  <a:gd name="T52" fmla="*/ 74 w 113"/>
                  <a:gd name="T53" fmla="*/ 51 h 154"/>
                  <a:gd name="T54" fmla="*/ 71 w 113"/>
                  <a:gd name="T55" fmla="*/ 47 h 154"/>
                  <a:gd name="T56" fmla="*/ 70 w 113"/>
                  <a:gd name="T57" fmla="*/ 45 h 154"/>
                  <a:gd name="T58" fmla="*/ 68 w 113"/>
                  <a:gd name="T59" fmla="*/ 45 h 154"/>
                  <a:gd name="T60" fmla="*/ 64 w 113"/>
                  <a:gd name="T61" fmla="*/ 45 h 154"/>
                  <a:gd name="T62" fmla="*/ 61 w 113"/>
                  <a:gd name="T63" fmla="*/ 47 h 154"/>
                  <a:gd name="T64" fmla="*/ 58 w 113"/>
                  <a:gd name="T65" fmla="*/ 51 h 154"/>
                  <a:gd name="T66" fmla="*/ 55 w 113"/>
                  <a:gd name="T67" fmla="*/ 55 h 154"/>
                  <a:gd name="T68" fmla="*/ 53 w 113"/>
                  <a:gd name="T69" fmla="*/ 60 h 154"/>
                  <a:gd name="T70" fmla="*/ 52 w 113"/>
                  <a:gd name="T71" fmla="*/ 66 h 154"/>
                  <a:gd name="T72" fmla="*/ 50 w 113"/>
                  <a:gd name="T73" fmla="*/ 74 h 154"/>
                  <a:gd name="T74" fmla="*/ 47 w 113"/>
                  <a:gd name="T75" fmla="*/ 82 h 154"/>
                  <a:gd name="T76" fmla="*/ 35 w 113"/>
                  <a:gd name="T77" fmla="*/ 154 h 154"/>
                  <a:gd name="T78" fmla="*/ 0 w 113"/>
                  <a:gd name="T79" fmla="*/ 154 h 154"/>
                  <a:gd name="T80" fmla="*/ 27 w 113"/>
                  <a:gd name="T81" fmla="*/ 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3" h="154">
                    <a:moveTo>
                      <a:pt x="27" y="4"/>
                    </a:moveTo>
                    <a:lnTo>
                      <a:pt x="58" y="4"/>
                    </a:lnTo>
                    <a:lnTo>
                      <a:pt x="54" y="29"/>
                    </a:lnTo>
                    <a:lnTo>
                      <a:pt x="59" y="21"/>
                    </a:lnTo>
                    <a:lnTo>
                      <a:pt x="63" y="16"/>
                    </a:lnTo>
                    <a:lnTo>
                      <a:pt x="68" y="12"/>
                    </a:lnTo>
                    <a:lnTo>
                      <a:pt x="71" y="8"/>
                    </a:lnTo>
                    <a:lnTo>
                      <a:pt x="76" y="6"/>
                    </a:lnTo>
                    <a:lnTo>
                      <a:pt x="80" y="2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07" y="10"/>
                    </a:lnTo>
                    <a:lnTo>
                      <a:pt x="110" y="16"/>
                    </a:lnTo>
                    <a:lnTo>
                      <a:pt x="113" y="23"/>
                    </a:lnTo>
                    <a:lnTo>
                      <a:pt x="113" y="33"/>
                    </a:lnTo>
                    <a:lnTo>
                      <a:pt x="113" y="45"/>
                    </a:lnTo>
                    <a:lnTo>
                      <a:pt x="110" y="60"/>
                    </a:lnTo>
                    <a:lnTo>
                      <a:pt x="93" y="154"/>
                    </a:lnTo>
                    <a:lnTo>
                      <a:pt x="60" y="154"/>
                    </a:lnTo>
                    <a:lnTo>
                      <a:pt x="75" y="74"/>
                    </a:lnTo>
                    <a:lnTo>
                      <a:pt x="76" y="66"/>
                    </a:lnTo>
                    <a:lnTo>
                      <a:pt x="76" y="60"/>
                    </a:lnTo>
                    <a:lnTo>
                      <a:pt x="76" y="56"/>
                    </a:lnTo>
                    <a:lnTo>
                      <a:pt x="75" y="53"/>
                    </a:lnTo>
                    <a:lnTo>
                      <a:pt x="74" y="51"/>
                    </a:lnTo>
                    <a:lnTo>
                      <a:pt x="71" y="47"/>
                    </a:lnTo>
                    <a:lnTo>
                      <a:pt x="70" y="45"/>
                    </a:lnTo>
                    <a:lnTo>
                      <a:pt x="68" y="45"/>
                    </a:lnTo>
                    <a:lnTo>
                      <a:pt x="64" y="45"/>
                    </a:lnTo>
                    <a:lnTo>
                      <a:pt x="61" y="47"/>
                    </a:lnTo>
                    <a:lnTo>
                      <a:pt x="58" y="51"/>
                    </a:lnTo>
                    <a:lnTo>
                      <a:pt x="55" y="55"/>
                    </a:lnTo>
                    <a:lnTo>
                      <a:pt x="53" y="60"/>
                    </a:lnTo>
                    <a:lnTo>
                      <a:pt x="52" y="66"/>
                    </a:lnTo>
                    <a:lnTo>
                      <a:pt x="50" y="74"/>
                    </a:lnTo>
                    <a:lnTo>
                      <a:pt x="47" y="82"/>
                    </a:lnTo>
                    <a:lnTo>
                      <a:pt x="35" y="154"/>
                    </a:lnTo>
                    <a:lnTo>
                      <a:pt x="0" y="154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45" name="Freeform 40"/>
              <p:cNvSpPr>
                <a:spLocks noEditPoints="1"/>
              </p:cNvSpPr>
              <p:nvPr/>
            </p:nvSpPr>
            <p:spPr bwMode="auto">
              <a:xfrm>
                <a:off x="7115" y="5880"/>
                <a:ext cx="104" cy="78"/>
              </a:xfrm>
              <a:custGeom>
                <a:avLst/>
                <a:gdLst>
                  <a:gd name="T0" fmla="*/ 5 w 104"/>
                  <a:gd name="T1" fmla="*/ 64 h 156"/>
                  <a:gd name="T2" fmla="*/ 17 w 104"/>
                  <a:gd name="T3" fmla="*/ 35 h 156"/>
                  <a:gd name="T4" fmla="*/ 28 w 104"/>
                  <a:gd name="T5" fmla="*/ 17 h 156"/>
                  <a:gd name="T6" fmla="*/ 37 w 104"/>
                  <a:gd name="T7" fmla="*/ 10 h 156"/>
                  <a:gd name="T8" fmla="*/ 49 w 104"/>
                  <a:gd name="T9" fmla="*/ 4 h 156"/>
                  <a:gd name="T10" fmla="*/ 59 w 104"/>
                  <a:gd name="T11" fmla="*/ 0 h 156"/>
                  <a:gd name="T12" fmla="*/ 71 w 104"/>
                  <a:gd name="T13" fmla="*/ 0 h 156"/>
                  <a:gd name="T14" fmla="*/ 82 w 104"/>
                  <a:gd name="T15" fmla="*/ 4 h 156"/>
                  <a:gd name="T16" fmla="*/ 91 w 104"/>
                  <a:gd name="T17" fmla="*/ 12 h 156"/>
                  <a:gd name="T18" fmla="*/ 98 w 104"/>
                  <a:gd name="T19" fmla="*/ 21 h 156"/>
                  <a:gd name="T20" fmla="*/ 103 w 104"/>
                  <a:gd name="T21" fmla="*/ 39 h 156"/>
                  <a:gd name="T22" fmla="*/ 104 w 104"/>
                  <a:gd name="T23" fmla="*/ 66 h 156"/>
                  <a:gd name="T24" fmla="*/ 98 w 104"/>
                  <a:gd name="T25" fmla="*/ 96 h 156"/>
                  <a:gd name="T26" fmla="*/ 87 w 104"/>
                  <a:gd name="T27" fmla="*/ 123 h 156"/>
                  <a:gd name="T28" fmla="*/ 74 w 104"/>
                  <a:gd name="T29" fmla="*/ 138 h 156"/>
                  <a:gd name="T30" fmla="*/ 65 w 104"/>
                  <a:gd name="T31" fmla="*/ 148 h 156"/>
                  <a:gd name="T32" fmla="*/ 53 w 104"/>
                  <a:gd name="T33" fmla="*/ 152 h 156"/>
                  <a:gd name="T34" fmla="*/ 43 w 104"/>
                  <a:gd name="T35" fmla="*/ 156 h 156"/>
                  <a:gd name="T36" fmla="*/ 27 w 104"/>
                  <a:gd name="T37" fmla="*/ 154 h 156"/>
                  <a:gd name="T38" fmla="*/ 12 w 104"/>
                  <a:gd name="T39" fmla="*/ 146 h 156"/>
                  <a:gd name="T40" fmla="*/ 4 w 104"/>
                  <a:gd name="T41" fmla="*/ 135 h 156"/>
                  <a:gd name="T42" fmla="*/ 1 w 104"/>
                  <a:gd name="T43" fmla="*/ 121 h 156"/>
                  <a:gd name="T44" fmla="*/ 0 w 104"/>
                  <a:gd name="T45" fmla="*/ 105 h 156"/>
                  <a:gd name="T46" fmla="*/ 1 w 104"/>
                  <a:gd name="T47" fmla="*/ 88 h 156"/>
                  <a:gd name="T48" fmla="*/ 35 w 104"/>
                  <a:gd name="T49" fmla="*/ 78 h 156"/>
                  <a:gd name="T50" fmla="*/ 33 w 104"/>
                  <a:gd name="T51" fmla="*/ 96 h 156"/>
                  <a:gd name="T52" fmla="*/ 34 w 104"/>
                  <a:gd name="T53" fmla="*/ 107 h 156"/>
                  <a:gd name="T54" fmla="*/ 39 w 104"/>
                  <a:gd name="T55" fmla="*/ 115 h 156"/>
                  <a:gd name="T56" fmla="*/ 45 w 104"/>
                  <a:gd name="T57" fmla="*/ 119 h 156"/>
                  <a:gd name="T58" fmla="*/ 52 w 104"/>
                  <a:gd name="T59" fmla="*/ 117 h 156"/>
                  <a:gd name="T60" fmla="*/ 58 w 104"/>
                  <a:gd name="T61" fmla="*/ 109 h 156"/>
                  <a:gd name="T62" fmla="*/ 64 w 104"/>
                  <a:gd name="T63" fmla="*/ 97 h 156"/>
                  <a:gd name="T64" fmla="*/ 68 w 104"/>
                  <a:gd name="T65" fmla="*/ 80 h 156"/>
                  <a:gd name="T66" fmla="*/ 71 w 104"/>
                  <a:gd name="T67" fmla="*/ 62 h 156"/>
                  <a:gd name="T68" fmla="*/ 68 w 104"/>
                  <a:gd name="T69" fmla="*/ 49 h 156"/>
                  <a:gd name="T70" fmla="*/ 65 w 104"/>
                  <a:gd name="T71" fmla="*/ 41 h 156"/>
                  <a:gd name="T72" fmla="*/ 59 w 104"/>
                  <a:gd name="T73" fmla="*/ 39 h 156"/>
                  <a:gd name="T74" fmla="*/ 51 w 104"/>
                  <a:gd name="T75" fmla="*/ 41 h 156"/>
                  <a:gd name="T76" fmla="*/ 45 w 104"/>
                  <a:gd name="T77" fmla="*/ 49 h 156"/>
                  <a:gd name="T78" fmla="*/ 40 w 104"/>
                  <a:gd name="T79" fmla="*/ 62 h 156"/>
                  <a:gd name="T80" fmla="*/ 35 w 104"/>
                  <a:gd name="T81" fmla="*/ 8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4" h="156">
                    <a:moveTo>
                      <a:pt x="2" y="80"/>
                    </a:moveTo>
                    <a:lnTo>
                      <a:pt x="5" y="64"/>
                    </a:lnTo>
                    <a:lnTo>
                      <a:pt x="10" y="49"/>
                    </a:lnTo>
                    <a:lnTo>
                      <a:pt x="17" y="35"/>
                    </a:lnTo>
                    <a:lnTo>
                      <a:pt x="24" y="23"/>
                    </a:lnTo>
                    <a:lnTo>
                      <a:pt x="28" y="17"/>
                    </a:lnTo>
                    <a:lnTo>
                      <a:pt x="33" y="14"/>
                    </a:lnTo>
                    <a:lnTo>
                      <a:pt x="37" y="10"/>
                    </a:lnTo>
                    <a:lnTo>
                      <a:pt x="43" y="6"/>
                    </a:lnTo>
                    <a:lnTo>
                      <a:pt x="49" y="4"/>
                    </a:lnTo>
                    <a:lnTo>
                      <a:pt x="53" y="2"/>
                    </a:lnTo>
                    <a:lnTo>
                      <a:pt x="59" y="0"/>
                    </a:lnTo>
                    <a:lnTo>
                      <a:pt x="65" y="0"/>
                    </a:lnTo>
                    <a:lnTo>
                      <a:pt x="71" y="0"/>
                    </a:lnTo>
                    <a:lnTo>
                      <a:pt x="76" y="2"/>
                    </a:lnTo>
                    <a:lnTo>
                      <a:pt x="82" y="4"/>
                    </a:lnTo>
                    <a:lnTo>
                      <a:pt x="87" y="8"/>
                    </a:lnTo>
                    <a:lnTo>
                      <a:pt x="91" y="12"/>
                    </a:lnTo>
                    <a:lnTo>
                      <a:pt x="95" y="16"/>
                    </a:lnTo>
                    <a:lnTo>
                      <a:pt x="98" y="21"/>
                    </a:lnTo>
                    <a:lnTo>
                      <a:pt x="100" y="27"/>
                    </a:lnTo>
                    <a:lnTo>
                      <a:pt x="103" y="39"/>
                    </a:lnTo>
                    <a:lnTo>
                      <a:pt x="104" y="51"/>
                    </a:lnTo>
                    <a:lnTo>
                      <a:pt x="104" y="66"/>
                    </a:lnTo>
                    <a:lnTo>
                      <a:pt x="102" y="80"/>
                    </a:lnTo>
                    <a:lnTo>
                      <a:pt x="98" y="96"/>
                    </a:lnTo>
                    <a:lnTo>
                      <a:pt x="92" y="109"/>
                    </a:lnTo>
                    <a:lnTo>
                      <a:pt x="87" y="123"/>
                    </a:lnTo>
                    <a:lnTo>
                      <a:pt x="79" y="135"/>
                    </a:lnTo>
                    <a:lnTo>
                      <a:pt x="74" y="138"/>
                    </a:lnTo>
                    <a:lnTo>
                      <a:pt x="70" y="144"/>
                    </a:lnTo>
                    <a:lnTo>
                      <a:pt x="65" y="148"/>
                    </a:lnTo>
                    <a:lnTo>
                      <a:pt x="59" y="150"/>
                    </a:lnTo>
                    <a:lnTo>
                      <a:pt x="53" y="152"/>
                    </a:lnTo>
                    <a:lnTo>
                      <a:pt x="49" y="154"/>
                    </a:lnTo>
                    <a:lnTo>
                      <a:pt x="43" y="156"/>
                    </a:lnTo>
                    <a:lnTo>
                      <a:pt x="37" y="156"/>
                    </a:lnTo>
                    <a:lnTo>
                      <a:pt x="27" y="154"/>
                    </a:lnTo>
                    <a:lnTo>
                      <a:pt x="19" y="152"/>
                    </a:lnTo>
                    <a:lnTo>
                      <a:pt x="12" y="146"/>
                    </a:lnTo>
                    <a:lnTo>
                      <a:pt x="7" y="140"/>
                    </a:lnTo>
                    <a:lnTo>
                      <a:pt x="4" y="135"/>
                    </a:lnTo>
                    <a:lnTo>
                      <a:pt x="2" y="127"/>
                    </a:lnTo>
                    <a:lnTo>
                      <a:pt x="1" y="121"/>
                    </a:lnTo>
                    <a:lnTo>
                      <a:pt x="0" y="113"/>
                    </a:lnTo>
                    <a:lnTo>
                      <a:pt x="0" y="105"/>
                    </a:lnTo>
                    <a:lnTo>
                      <a:pt x="0" y="97"/>
                    </a:lnTo>
                    <a:lnTo>
                      <a:pt x="1" y="88"/>
                    </a:lnTo>
                    <a:lnTo>
                      <a:pt x="2" y="80"/>
                    </a:lnTo>
                    <a:close/>
                    <a:moveTo>
                      <a:pt x="35" y="78"/>
                    </a:moveTo>
                    <a:lnTo>
                      <a:pt x="34" y="88"/>
                    </a:lnTo>
                    <a:lnTo>
                      <a:pt x="33" y="96"/>
                    </a:lnTo>
                    <a:lnTo>
                      <a:pt x="33" y="103"/>
                    </a:lnTo>
                    <a:lnTo>
                      <a:pt x="34" y="107"/>
                    </a:lnTo>
                    <a:lnTo>
                      <a:pt x="35" y="113"/>
                    </a:lnTo>
                    <a:lnTo>
                      <a:pt x="39" y="115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49" y="119"/>
                    </a:lnTo>
                    <a:lnTo>
                      <a:pt x="52" y="117"/>
                    </a:lnTo>
                    <a:lnTo>
                      <a:pt x="55" y="113"/>
                    </a:lnTo>
                    <a:lnTo>
                      <a:pt x="58" y="109"/>
                    </a:lnTo>
                    <a:lnTo>
                      <a:pt x="61" y="103"/>
                    </a:lnTo>
                    <a:lnTo>
                      <a:pt x="64" y="97"/>
                    </a:lnTo>
                    <a:lnTo>
                      <a:pt x="66" y="90"/>
                    </a:lnTo>
                    <a:lnTo>
                      <a:pt x="68" y="80"/>
                    </a:lnTo>
                    <a:lnTo>
                      <a:pt x="70" y="70"/>
                    </a:lnTo>
                    <a:lnTo>
                      <a:pt x="71" y="62"/>
                    </a:lnTo>
                    <a:lnTo>
                      <a:pt x="70" y="55"/>
                    </a:lnTo>
                    <a:lnTo>
                      <a:pt x="68" y="49"/>
                    </a:lnTo>
                    <a:lnTo>
                      <a:pt x="67" y="45"/>
                    </a:lnTo>
                    <a:lnTo>
                      <a:pt x="65" y="41"/>
                    </a:lnTo>
                    <a:lnTo>
                      <a:pt x="61" y="39"/>
                    </a:lnTo>
                    <a:lnTo>
                      <a:pt x="59" y="39"/>
                    </a:lnTo>
                    <a:lnTo>
                      <a:pt x="55" y="39"/>
                    </a:lnTo>
                    <a:lnTo>
                      <a:pt x="51" y="41"/>
                    </a:lnTo>
                    <a:lnTo>
                      <a:pt x="48" y="45"/>
                    </a:lnTo>
                    <a:lnTo>
                      <a:pt x="45" y="49"/>
                    </a:lnTo>
                    <a:lnTo>
                      <a:pt x="42" y="55"/>
                    </a:lnTo>
                    <a:lnTo>
                      <a:pt x="40" y="62"/>
                    </a:lnTo>
                    <a:lnTo>
                      <a:pt x="37" y="70"/>
                    </a:lnTo>
                    <a:lnTo>
                      <a:pt x="35" y="80"/>
                    </a:lnTo>
                    <a:lnTo>
                      <a:pt x="35" y="78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7220" y="5855"/>
                <a:ext cx="71" cy="102"/>
              </a:xfrm>
              <a:custGeom>
                <a:avLst/>
                <a:gdLst>
                  <a:gd name="T0" fmla="*/ 37 w 71"/>
                  <a:gd name="T1" fmla="*/ 0 h 205"/>
                  <a:gd name="T2" fmla="*/ 71 w 71"/>
                  <a:gd name="T3" fmla="*/ 0 h 205"/>
                  <a:gd name="T4" fmla="*/ 34 w 71"/>
                  <a:gd name="T5" fmla="*/ 205 h 205"/>
                  <a:gd name="T6" fmla="*/ 0 w 71"/>
                  <a:gd name="T7" fmla="*/ 205 h 205"/>
                  <a:gd name="T8" fmla="*/ 37 w 71"/>
                  <a:gd name="T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05">
                    <a:moveTo>
                      <a:pt x="37" y="0"/>
                    </a:moveTo>
                    <a:lnTo>
                      <a:pt x="71" y="0"/>
                    </a:lnTo>
                    <a:lnTo>
                      <a:pt x="34" y="205"/>
                    </a:lnTo>
                    <a:lnTo>
                      <a:pt x="0" y="20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47" name="Freeform 42"/>
              <p:cNvSpPr>
                <a:spLocks noEditPoints="1"/>
              </p:cNvSpPr>
              <p:nvPr/>
            </p:nvSpPr>
            <p:spPr bwMode="auto">
              <a:xfrm>
                <a:off x="7283" y="5852"/>
                <a:ext cx="104" cy="106"/>
              </a:xfrm>
              <a:custGeom>
                <a:avLst/>
                <a:gdLst>
                  <a:gd name="T0" fmla="*/ 6 w 104"/>
                  <a:gd name="T1" fmla="*/ 121 h 213"/>
                  <a:gd name="T2" fmla="*/ 17 w 104"/>
                  <a:gd name="T3" fmla="*/ 92 h 213"/>
                  <a:gd name="T4" fmla="*/ 29 w 104"/>
                  <a:gd name="T5" fmla="*/ 74 h 213"/>
                  <a:gd name="T6" fmla="*/ 38 w 104"/>
                  <a:gd name="T7" fmla="*/ 67 h 213"/>
                  <a:gd name="T8" fmla="*/ 49 w 104"/>
                  <a:gd name="T9" fmla="*/ 61 h 213"/>
                  <a:gd name="T10" fmla="*/ 60 w 104"/>
                  <a:gd name="T11" fmla="*/ 57 h 213"/>
                  <a:gd name="T12" fmla="*/ 71 w 104"/>
                  <a:gd name="T13" fmla="*/ 57 h 213"/>
                  <a:gd name="T14" fmla="*/ 82 w 104"/>
                  <a:gd name="T15" fmla="*/ 61 h 213"/>
                  <a:gd name="T16" fmla="*/ 92 w 104"/>
                  <a:gd name="T17" fmla="*/ 69 h 213"/>
                  <a:gd name="T18" fmla="*/ 98 w 104"/>
                  <a:gd name="T19" fmla="*/ 78 h 213"/>
                  <a:gd name="T20" fmla="*/ 103 w 104"/>
                  <a:gd name="T21" fmla="*/ 96 h 213"/>
                  <a:gd name="T22" fmla="*/ 104 w 104"/>
                  <a:gd name="T23" fmla="*/ 123 h 213"/>
                  <a:gd name="T24" fmla="*/ 98 w 104"/>
                  <a:gd name="T25" fmla="*/ 153 h 213"/>
                  <a:gd name="T26" fmla="*/ 87 w 104"/>
                  <a:gd name="T27" fmla="*/ 180 h 213"/>
                  <a:gd name="T28" fmla="*/ 74 w 104"/>
                  <a:gd name="T29" fmla="*/ 195 h 213"/>
                  <a:gd name="T30" fmla="*/ 65 w 104"/>
                  <a:gd name="T31" fmla="*/ 205 h 213"/>
                  <a:gd name="T32" fmla="*/ 54 w 104"/>
                  <a:gd name="T33" fmla="*/ 209 h 213"/>
                  <a:gd name="T34" fmla="*/ 43 w 104"/>
                  <a:gd name="T35" fmla="*/ 213 h 213"/>
                  <a:gd name="T36" fmla="*/ 27 w 104"/>
                  <a:gd name="T37" fmla="*/ 211 h 213"/>
                  <a:gd name="T38" fmla="*/ 13 w 104"/>
                  <a:gd name="T39" fmla="*/ 203 h 213"/>
                  <a:gd name="T40" fmla="*/ 5 w 104"/>
                  <a:gd name="T41" fmla="*/ 192 h 213"/>
                  <a:gd name="T42" fmla="*/ 1 w 104"/>
                  <a:gd name="T43" fmla="*/ 178 h 213"/>
                  <a:gd name="T44" fmla="*/ 0 w 104"/>
                  <a:gd name="T45" fmla="*/ 162 h 213"/>
                  <a:gd name="T46" fmla="*/ 1 w 104"/>
                  <a:gd name="T47" fmla="*/ 145 h 213"/>
                  <a:gd name="T48" fmla="*/ 35 w 104"/>
                  <a:gd name="T49" fmla="*/ 135 h 213"/>
                  <a:gd name="T50" fmla="*/ 33 w 104"/>
                  <a:gd name="T51" fmla="*/ 153 h 213"/>
                  <a:gd name="T52" fmla="*/ 34 w 104"/>
                  <a:gd name="T53" fmla="*/ 164 h 213"/>
                  <a:gd name="T54" fmla="*/ 39 w 104"/>
                  <a:gd name="T55" fmla="*/ 172 h 213"/>
                  <a:gd name="T56" fmla="*/ 46 w 104"/>
                  <a:gd name="T57" fmla="*/ 176 h 213"/>
                  <a:gd name="T58" fmla="*/ 53 w 104"/>
                  <a:gd name="T59" fmla="*/ 174 h 213"/>
                  <a:gd name="T60" fmla="*/ 58 w 104"/>
                  <a:gd name="T61" fmla="*/ 166 h 213"/>
                  <a:gd name="T62" fmla="*/ 64 w 104"/>
                  <a:gd name="T63" fmla="*/ 154 h 213"/>
                  <a:gd name="T64" fmla="*/ 69 w 104"/>
                  <a:gd name="T65" fmla="*/ 137 h 213"/>
                  <a:gd name="T66" fmla="*/ 71 w 104"/>
                  <a:gd name="T67" fmla="*/ 119 h 213"/>
                  <a:gd name="T68" fmla="*/ 69 w 104"/>
                  <a:gd name="T69" fmla="*/ 106 h 213"/>
                  <a:gd name="T70" fmla="*/ 65 w 104"/>
                  <a:gd name="T71" fmla="*/ 98 h 213"/>
                  <a:gd name="T72" fmla="*/ 60 w 104"/>
                  <a:gd name="T73" fmla="*/ 96 h 213"/>
                  <a:gd name="T74" fmla="*/ 51 w 104"/>
                  <a:gd name="T75" fmla="*/ 98 h 213"/>
                  <a:gd name="T76" fmla="*/ 46 w 104"/>
                  <a:gd name="T77" fmla="*/ 106 h 213"/>
                  <a:gd name="T78" fmla="*/ 40 w 104"/>
                  <a:gd name="T79" fmla="*/ 119 h 213"/>
                  <a:gd name="T80" fmla="*/ 35 w 104"/>
                  <a:gd name="T81" fmla="*/ 137 h 213"/>
                  <a:gd name="T82" fmla="*/ 76 w 104"/>
                  <a:gd name="T83" fmla="*/ 0 h 213"/>
                  <a:gd name="T84" fmla="*/ 70 w 104"/>
                  <a:gd name="T85" fmla="*/ 43 h 213"/>
                  <a:gd name="T86" fmla="*/ 76 w 104"/>
                  <a:gd name="T87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4" h="213">
                    <a:moveTo>
                      <a:pt x="2" y="137"/>
                    </a:moveTo>
                    <a:lnTo>
                      <a:pt x="6" y="121"/>
                    </a:lnTo>
                    <a:lnTo>
                      <a:pt x="10" y="106"/>
                    </a:lnTo>
                    <a:lnTo>
                      <a:pt x="17" y="92"/>
                    </a:lnTo>
                    <a:lnTo>
                      <a:pt x="24" y="80"/>
                    </a:lnTo>
                    <a:lnTo>
                      <a:pt x="29" y="74"/>
                    </a:lnTo>
                    <a:lnTo>
                      <a:pt x="33" y="71"/>
                    </a:lnTo>
                    <a:lnTo>
                      <a:pt x="38" y="67"/>
                    </a:lnTo>
                    <a:lnTo>
                      <a:pt x="43" y="63"/>
                    </a:lnTo>
                    <a:lnTo>
                      <a:pt x="49" y="61"/>
                    </a:lnTo>
                    <a:lnTo>
                      <a:pt x="54" y="59"/>
                    </a:lnTo>
                    <a:lnTo>
                      <a:pt x="60" y="57"/>
                    </a:lnTo>
                    <a:lnTo>
                      <a:pt x="65" y="57"/>
                    </a:lnTo>
                    <a:lnTo>
                      <a:pt x="71" y="57"/>
                    </a:lnTo>
                    <a:lnTo>
                      <a:pt x="77" y="59"/>
                    </a:lnTo>
                    <a:lnTo>
                      <a:pt x="82" y="61"/>
                    </a:lnTo>
                    <a:lnTo>
                      <a:pt x="87" y="65"/>
                    </a:lnTo>
                    <a:lnTo>
                      <a:pt x="92" y="69"/>
                    </a:lnTo>
                    <a:lnTo>
                      <a:pt x="95" y="73"/>
                    </a:lnTo>
                    <a:lnTo>
                      <a:pt x="98" y="78"/>
                    </a:lnTo>
                    <a:lnTo>
                      <a:pt x="101" y="84"/>
                    </a:lnTo>
                    <a:lnTo>
                      <a:pt x="103" y="96"/>
                    </a:lnTo>
                    <a:lnTo>
                      <a:pt x="104" y="108"/>
                    </a:lnTo>
                    <a:lnTo>
                      <a:pt x="104" y="123"/>
                    </a:lnTo>
                    <a:lnTo>
                      <a:pt x="102" y="137"/>
                    </a:lnTo>
                    <a:lnTo>
                      <a:pt x="98" y="153"/>
                    </a:lnTo>
                    <a:lnTo>
                      <a:pt x="93" y="166"/>
                    </a:lnTo>
                    <a:lnTo>
                      <a:pt x="87" y="180"/>
                    </a:lnTo>
                    <a:lnTo>
                      <a:pt x="79" y="192"/>
                    </a:lnTo>
                    <a:lnTo>
                      <a:pt x="74" y="195"/>
                    </a:lnTo>
                    <a:lnTo>
                      <a:pt x="70" y="201"/>
                    </a:lnTo>
                    <a:lnTo>
                      <a:pt x="65" y="205"/>
                    </a:lnTo>
                    <a:lnTo>
                      <a:pt x="60" y="207"/>
                    </a:lnTo>
                    <a:lnTo>
                      <a:pt x="54" y="209"/>
                    </a:lnTo>
                    <a:lnTo>
                      <a:pt x="49" y="211"/>
                    </a:lnTo>
                    <a:lnTo>
                      <a:pt x="43" y="213"/>
                    </a:lnTo>
                    <a:lnTo>
                      <a:pt x="38" y="213"/>
                    </a:lnTo>
                    <a:lnTo>
                      <a:pt x="27" y="211"/>
                    </a:lnTo>
                    <a:lnTo>
                      <a:pt x="19" y="209"/>
                    </a:lnTo>
                    <a:lnTo>
                      <a:pt x="13" y="203"/>
                    </a:lnTo>
                    <a:lnTo>
                      <a:pt x="7" y="197"/>
                    </a:lnTo>
                    <a:lnTo>
                      <a:pt x="5" y="192"/>
                    </a:lnTo>
                    <a:lnTo>
                      <a:pt x="2" y="184"/>
                    </a:lnTo>
                    <a:lnTo>
                      <a:pt x="1" y="178"/>
                    </a:lnTo>
                    <a:lnTo>
                      <a:pt x="0" y="170"/>
                    </a:lnTo>
                    <a:lnTo>
                      <a:pt x="0" y="162"/>
                    </a:lnTo>
                    <a:lnTo>
                      <a:pt x="0" y="154"/>
                    </a:lnTo>
                    <a:lnTo>
                      <a:pt x="1" y="145"/>
                    </a:lnTo>
                    <a:lnTo>
                      <a:pt x="2" y="137"/>
                    </a:lnTo>
                    <a:close/>
                    <a:moveTo>
                      <a:pt x="35" y="135"/>
                    </a:moveTo>
                    <a:lnTo>
                      <a:pt x="34" y="145"/>
                    </a:lnTo>
                    <a:lnTo>
                      <a:pt x="33" y="153"/>
                    </a:lnTo>
                    <a:lnTo>
                      <a:pt x="33" y="160"/>
                    </a:lnTo>
                    <a:lnTo>
                      <a:pt x="34" y="164"/>
                    </a:lnTo>
                    <a:lnTo>
                      <a:pt x="35" y="170"/>
                    </a:lnTo>
                    <a:lnTo>
                      <a:pt x="39" y="172"/>
                    </a:lnTo>
                    <a:lnTo>
                      <a:pt x="41" y="176"/>
                    </a:lnTo>
                    <a:lnTo>
                      <a:pt x="46" y="176"/>
                    </a:lnTo>
                    <a:lnTo>
                      <a:pt x="49" y="176"/>
                    </a:lnTo>
                    <a:lnTo>
                      <a:pt x="53" y="174"/>
                    </a:lnTo>
                    <a:lnTo>
                      <a:pt x="55" y="170"/>
                    </a:lnTo>
                    <a:lnTo>
                      <a:pt x="58" y="166"/>
                    </a:lnTo>
                    <a:lnTo>
                      <a:pt x="62" y="160"/>
                    </a:lnTo>
                    <a:lnTo>
                      <a:pt x="64" y="154"/>
                    </a:lnTo>
                    <a:lnTo>
                      <a:pt x="66" y="147"/>
                    </a:lnTo>
                    <a:lnTo>
                      <a:pt x="69" y="137"/>
                    </a:lnTo>
                    <a:lnTo>
                      <a:pt x="70" y="127"/>
                    </a:lnTo>
                    <a:lnTo>
                      <a:pt x="71" y="119"/>
                    </a:lnTo>
                    <a:lnTo>
                      <a:pt x="70" y="112"/>
                    </a:lnTo>
                    <a:lnTo>
                      <a:pt x="69" y="106"/>
                    </a:lnTo>
                    <a:lnTo>
                      <a:pt x="68" y="102"/>
                    </a:lnTo>
                    <a:lnTo>
                      <a:pt x="65" y="98"/>
                    </a:lnTo>
                    <a:lnTo>
                      <a:pt x="62" y="96"/>
                    </a:lnTo>
                    <a:lnTo>
                      <a:pt x="60" y="96"/>
                    </a:lnTo>
                    <a:lnTo>
                      <a:pt x="55" y="96"/>
                    </a:lnTo>
                    <a:lnTo>
                      <a:pt x="51" y="98"/>
                    </a:lnTo>
                    <a:lnTo>
                      <a:pt x="48" y="102"/>
                    </a:lnTo>
                    <a:lnTo>
                      <a:pt x="46" y="106"/>
                    </a:lnTo>
                    <a:lnTo>
                      <a:pt x="42" y="112"/>
                    </a:lnTo>
                    <a:lnTo>
                      <a:pt x="40" y="119"/>
                    </a:lnTo>
                    <a:lnTo>
                      <a:pt x="38" y="127"/>
                    </a:lnTo>
                    <a:lnTo>
                      <a:pt x="35" y="137"/>
                    </a:lnTo>
                    <a:lnTo>
                      <a:pt x="35" y="135"/>
                    </a:lnTo>
                    <a:close/>
                    <a:moveTo>
                      <a:pt x="76" y="0"/>
                    </a:moveTo>
                    <a:lnTo>
                      <a:pt x="103" y="0"/>
                    </a:lnTo>
                    <a:lnTo>
                      <a:pt x="70" y="43"/>
                    </a:lnTo>
                    <a:lnTo>
                      <a:pt x="54" y="43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48" name="Freeform 43"/>
              <p:cNvSpPr>
                <a:spLocks noEditPoints="1"/>
              </p:cNvSpPr>
              <p:nvPr/>
            </p:nvSpPr>
            <p:spPr bwMode="auto">
              <a:xfrm>
                <a:off x="7383" y="5880"/>
                <a:ext cx="123" cy="107"/>
              </a:xfrm>
              <a:custGeom>
                <a:avLst/>
                <a:gdLst>
                  <a:gd name="T0" fmla="*/ 123 w 123"/>
                  <a:gd name="T1" fmla="*/ 4 h 215"/>
                  <a:gd name="T2" fmla="*/ 98 w 123"/>
                  <a:gd name="T3" fmla="*/ 152 h 215"/>
                  <a:gd name="T4" fmla="*/ 93 w 123"/>
                  <a:gd name="T5" fmla="*/ 166 h 215"/>
                  <a:gd name="T6" fmla="*/ 89 w 123"/>
                  <a:gd name="T7" fmla="*/ 179 h 215"/>
                  <a:gd name="T8" fmla="*/ 83 w 123"/>
                  <a:gd name="T9" fmla="*/ 191 h 215"/>
                  <a:gd name="T10" fmla="*/ 76 w 123"/>
                  <a:gd name="T11" fmla="*/ 199 h 215"/>
                  <a:gd name="T12" fmla="*/ 68 w 123"/>
                  <a:gd name="T13" fmla="*/ 205 h 215"/>
                  <a:gd name="T14" fmla="*/ 60 w 123"/>
                  <a:gd name="T15" fmla="*/ 211 h 215"/>
                  <a:gd name="T16" fmla="*/ 50 w 123"/>
                  <a:gd name="T17" fmla="*/ 213 h 215"/>
                  <a:gd name="T18" fmla="*/ 38 w 123"/>
                  <a:gd name="T19" fmla="*/ 215 h 215"/>
                  <a:gd name="T20" fmla="*/ 26 w 123"/>
                  <a:gd name="T21" fmla="*/ 213 h 215"/>
                  <a:gd name="T22" fmla="*/ 17 w 123"/>
                  <a:gd name="T23" fmla="*/ 211 h 215"/>
                  <a:gd name="T24" fmla="*/ 9 w 123"/>
                  <a:gd name="T25" fmla="*/ 207 h 215"/>
                  <a:gd name="T26" fmla="*/ 4 w 123"/>
                  <a:gd name="T27" fmla="*/ 201 h 215"/>
                  <a:gd name="T28" fmla="*/ 0 w 123"/>
                  <a:gd name="T29" fmla="*/ 185 h 215"/>
                  <a:gd name="T30" fmla="*/ 1 w 123"/>
                  <a:gd name="T31" fmla="*/ 166 h 215"/>
                  <a:gd name="T32" fmla="*/ 2 w 123"/>
                  <a:gd name="T33" fmla="*/ 162 h 215"/>
                  <a:gd name="T34" fmla="*/ 3 w 123"/>
                  <a:gd name="T35" fmla="*/ 156 h 215"/>
                  <a:gd name="T36" fmla="*/ 35 w 123"/>
                  <a:gd name="T37" fmla="*/ 168 h 215"/>
                  <a:gd name="T38" fmla="*/ 35 w 123"/>
                  <a:gd name="T39" fmla="*/ 174 h 215"/>
                  <a:gd name="T40" fmla="*/ 37 w 123"/>
                  <a:gd name="T41" fmla="*/ 177 h 215"/>
                  <a:gd name="T42" fmla="*/ 42 w 123"/>
                  <a:gd name="T43" fmla="*/ 179 h 215"/>
                  <a:gd name="T44" fmla="*/ 48 w 123"/>
                  <a:gd name="T45" fmla="*/ 179 h 215"/>
                  <a:gd name="T46" fmla="*/ 55 w 123"/>
                  <a:gd name="T47" fmla="*/ 174 h 215"/>
                  <a:gd name="T48" fmla="*/ 59 w 123"/>
                  <a:gd name="T49" fmla="*/ 170 h 215"/>
                  <a:gd name="T50" fmla="*/ 63 w 123"/>
                  <a:gd name="T51" fmla="*/ 158 h 215"/>
                  <a:gd name="T52" fmla="*/ 68 w 123"/>
                  <a:gd name="T53" fmla="*/ 127 h 215"/>
                  <a:gd name="T54" fmla="*/ 61 w 123"/>
                  <a:gd name="T55" fmla="*/ 136 h 215"/>
                  <a:gd name="T56" fmla="*/ 56 w 123"/>
                  <a:gd name="T57" fmla="*/ 140 h 215"/>
                  <a:gd name="T58" fmla="*/ 47 w 123"/>
                  <a:gd name="T59" fmla="*/ 144 h 215"/>
                  <a:gd name="T60" fmla="*/ 37 w 123"/>
                  <a:gd name="T61" fmla="*/ 146 h 215"/>
                  <a:gd name="T62" fmla="*/ 22 w 123"/>
                  <a:gd name="T63" fmla="*/ 140 h 215"/>
                  <a:gd name="T64" fmla="*/ 13 w 123"/>
                  <a:gd name="T65" fmla="*/ 121 h 215"/>
                  <a:gd name="T66" fmla="*/ 13 w 123"/>
                  <a:gd name="T67" fmla="*/ 99 h 215"/>
                  <a:gd name="T68" fmla="*/ 16 w 123"/>
                  <a:gd name="T69" fmla="*/ 74 h 215"/>
                  <a:gd name="T70" fmla="*/ 24 w 123"/>
                  <a:gd name="T71" fmla="*/ 41 h 215"/>
                  <a:gd name="T72" fmla="*/ 35 w 123"/>
                  <a:gd name="T73" fmla="*/ 19 h 215"/>
                  <a:gd name="T74" fmla="*/ 49 w 123"/>
                  <a:gd name="T75" fmla="*/ 6 h 215"/>
                  <a:gd name="T76" fmla="*/ 64 w 123"/>
                  <a:gd name="T77" fmla="*/ 0 h 215"/>
                  <a:gd name="T78" fmla="*/ 72 w 123"/>
                  <a:gd name="T79" fmla="*/ 2 h 215"/>
                  <a:gd name="T80" fmla="*/ 79 w 123"/>
                  <a:gd name="T81" fmla="*/ 8 h 215"/>
                  <a:gd name="T82" fmla="*/ 83 w 123"/>
                  <a:gd name="T83" fmla="*/ 16 h 215"/>
                  <a:gd name="T84" fmla="*/ 88 w 123"/>
                  <a:gd name="T85" fmla="*/ 27 h 215"/>
                  <a:gd name="T86" fmla="*/ 48 w 123"/>
                  <a:gd name="T87" fmla="*/ 76 h 215"/>
                  <a:gd name="T88" fmla="*/ 47 w 123"/>
                  <a:gd name="T89" fmla="*/ 90 h 215"/>
                  <a:gd name="T90" fmla="*/ 48 w 123"/>
                  <a:gd name="T91" fmla="*/ 99 h 215"/>
                  <a:gd name="T92" fmla="*/ 51 w 123"/>
                  <a:gd name="T93" fmla="*/ 105 h 215"/>
                  <a:gd name="T94" fmla="*/ 57 w 123"/>
                  <a:gd name="T95" fmla="*/ 107 h 215"/>
                  <a:gd name="T96" fmla="*/ 64 w 123"/>
                  <a:gd name="T97" fmla="*/ 105 h 215"/>
                  <a:gd name="T98" fmla="*/ 68 w 123"/>
                  <a:gd name="T99" fmla="*/ 101 h 215"/>
                  <a:gd name="T100" fmla="*/ 74 w 123"/>
                  <a:gd name="T101" fmla="*/ 92 h 215"/>
                  <a:gd name="T102" fmla="*/ 77 w 123"/>
                  <a:gd name="T103" fmla="*/ 76 h 215"/>
                  <a:gd name="T104" fmla="*/ 79 w 123"/>
                  <a:gd name="T105" fmla="*/ 62 h 215"/>
                  <a:gd name="T106" fmla="*/ 77 w 123"/>
                  <a:gd name="T107" fmla="*/ 53 h 215"/>
                  <a:gd name="T108" fmla="*/ 74 w 123"/>
                  <a:gd name="T109" fmla="*/ 45 h 215"/>
                  <a:gd name="T110" fmla="*/ 67 w 123"/>
                  <a:gd name="T111" fmla="*/ 43 h 215"/>
                  <a:gd name="T112" fmla="*/ 61 w 123"/>
                  <a:gd name="T113" fmla="*/ 45 h 215"/>
                  <a:gd name="T114" fmla="*/ 57 w 123"/>
                  <a:gd name="T115" fmla="*/ 51 h 215"/>
                  <a:gd name="T116" fmla="*/ 52 w 123"/>
                  <a:gd name="T117" fmla="*/ 62 h 215"/>
                  <a:gd name="T118" fmla="*/ 48 w 123"/>
                  <a:gd name="T119" fmla="*/ 7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" h="215">
                    <a:moveTo>
                      <a:pt x="92" y="4"/>
                    </a:moveTo>
                    <a:lnTo>
                      <a:pt x="123" y="4"/>
                    </a:lnTo>
                    <a:lnTo>
                      <a:pt x="99" y="144"/>
                    </a:lnTo>
                    <a:lnTo>
                      <a:pt x="98" y="152"/>
                    </a:lnTo>
                    <a:lnTo>
                      <a:pt x="96" y="160"/>
                    </a:lnTo>
                    <a:lnTo>
                      <a:pt x="93" y="166"/>
                    </a:lnTo>
                    <a:lnTo>
                      <a:pt x="91" y="174"/>
                    </a:lnTo>
                    <a:lnTo>
                      <a:pt x="89" y="179"/>
                    </a:lnTo>
                    <a:lnTo>
                      <a:pt x="85" y="185"/>
                    </a:lnTo>
                    <a:lnTo>
                      <a:pt x="83" y="191"/>
                    </a:lnTo>
                    <a:lnTo>
                      <a:pt x="80" y="195"/>
                    </a:lnTo>
                    <a:lnTo>
                      <a:pt x="76" y="199"/>
                    </a:lnTo>
                    <a:lnTo>
                      <a:pt x="73" y="203"/>
                    </a:lnTo>
                    <a:lnTo>
                      <a:pt x="68" y="205"/>
                    </a:lnTo>
                    <a:lnTo>
                      <a:pt x="65" y="209"/>
                    </a:lnTo>
                    <a:lnTo>
                      <a:pt x="60" y="211"/>
                    </a:lnTo>
                    <a:lnTo>
                      <a:pt x="55" y="213"/>
                    </a:lnTo>
                    <a:lnTo>
                      <a:pt x="50" y="213"/>
                    </a:lnTo>
                    <a:lnTo>
                      <a:pt x="44" y="215"/>
                    </a:lnTo>
                    <a:lnTo>
                      <a:pt x="38" y="215"/>
                    </a:lnTo>
                    <a:lnTo>
                      <a:pt x="32" y="215"/>
                    </a:lnTo>
                    <a:lnTo>
                      <a:pt x="26" y="213"/>
                    </a:lnTo>
                    <a:lnTo>
                      <a:pt x="21" y="213"/>
                    </a:lnTo>
                    <a:lnTo>
                      <a:pt x="17" y="211"/>
                    </a:lnTo>
                    <a:lnTo>
                      <a:pt x="12" y="209"/>
                    </a:lnTo>
                    <a:lnTo>
                      <a:pt x="9" y="207"/>
                    </a:lnTo>
                    <a:lnTo>
                      <a:pt x="6" y="203"/>
                    </a:lnTo>
                    <a:lnTo>
                      <a:pt x="4" y="201"/>
                    </a:lnTo>
                    <a:lnTo>
                      <a:pt x="2" y="193"/>
                    </a:lnTo>
                    <a:lnTo>
                      <a:pt x="0" y="185"/>
                    </a:lnTo>
                    <a:lnTo>
                      <a:pt x="0" y="175"/>
                    </a:lnTo>
                    <a:lnTo>
                      <a:pt x="1" y="166"/>
                    </a:lnTo>
                    <a:lnTo>
                      <a:pt x="1" y="164"/>
                    </a:lnTo>
                    <a:lnTo>
                      <a:pt x="2" y="162"/>
                    </a:lnTo>
                    <a:lnTo>
                      <a:pt x="2" y="158"/>
                    </a:lnTo>
                    <a:lnTo>
                      <a:pt x="3" y="156"/>
                    </a:lnTo>
                    <a:lnTo>
                      <a:pt x="35" y="164"/>
                    </a:lnTo>
                    <a:lnTo>
                      <a:pt x="35" y="168"/>
                    </a:lnTo>
                    <a:lnTo>
                      <a:pt x="35" y="172"/>
                    </a:lnTo>
                    <a:lnTo>
                      <a:pt x="35" y="174"/>
                    </a:lnTo>
                    <a:lnTo>
                      <a:pt x="36" y="175"/>
                    </a:lnTo>
                    <a:lnTo>
                      <a:pt x="37" y="177"/>
                    </a:lnTo>
                    <a:lnTo>
                      <a:pt x="40" y="177"/>
                    </a:lnTo>
                    <a:lnTo>
                      <a:pt x="42" y="179"/>
                    </a:lnTo>
                    <a:lnTo>
                      <a:pt x="44" y="179"/>
                    </a:lnTo>
                    <a:lnTo>
                      <a:pt x="48" y="179"/>
                    </a:lnTo>
                    <a:lnTo>
                      <a:pt x="51" y="177"/>
                    </a:lnTo>
                    <a:lnTo>
                      <a:pt x="55" y="174"/>
                    </a:lnTo>
                    <a:lnTo>
                      <a:pt x="57" y="172"/>
                    </a:lnTo>
                    <a:lnTo>
                      <a:pt x="59" y="170"/>
                    </a:lnTo>
                    <a:lnTo>
                      <a:pt x="61" y="164"/>
                    </a:lnTo>
                    <a:lnTo>
                      <a:pt x="63" y="158"/>
                    </a:lnTo>
                    <a:lnTo>
                      <a:pt x="65" y="150"/>
                    </a:lnTo>
                    <a:lnTo>
                      <a:pt x="68" y="127"/>
                    </a:lnTo>
                    <a:lnTo>
                      <a:pt x="65" y="133"/>
                    </a:lnTo>
                    <a:lnTo>
                      <a:pt x="61" y="136"/>
                    </a:lnTo>
                    <a:lnTo>
                      <a:pt x="58" y="138"/>
                    </a:lnTo>
                    <a:lnTo>
                      <a:pt x="56" y="140"/>
                    </a:lnTo>
                    <a:lnTo>
                      <a:pt x="51" y="142"/>
                    </a:lnTo>
                    <a:lnTo>
                      <a:pt x="47" y="144"/>
                    </a:lnTo>
                    <a:lnTo>
                      <a:pt x="42" y="146"/>
                    </a:lnTo>
                    <a:lnTo>
                      <a:pt x="37" y="146"/>
                    </a:lnTo>
                    <a:lnTo>
                      <a:pt x="29" y="144"/>
                    </a:lnTo>
                    <a:lnTo>
                      <a:pt x="22" y="140"/>
                    </a:lnTo>
                    <a:lnTo>
                      <a:pt x="18" y="133"/>
                    </a:lnTo>
                    <a:lnTo>
                      <a:pt x="13" y="121"/>
                    </a:lnTo>
                    <a:lnTo>
                      <a:pt x="12" y="111"/>
                    </a:lnTo>
                    <a:lnTo>
                      <a:pt x="13" y="99"/>
                    </a:lnTo>
                    <a:lnTo>
                      <a:pt x="13" y="88"/>
                    </a:lnTo>
                    <a:lnTo>
                      <a:pt x="16" y="74"/>
                    </a:lnTo>
                    <a:lnTo>
                      <a:pt x="19" y="56"/>
                    </a:lnTo>
                    <a:lnTo>
                      <a:pt x="24" y="41"/>
                    </a:lnTo>
                    <a:lnTo>
                      <a:pt x="28" y="29"/>
                    </a:lnTo>
                    <a:lnTo>
                      <a:pt x="35" y="19"/>
                    </a:lnTo>
                    <a:lnTo>
                      <a:pt x="42" y="12"/>
                    </a:lnTo>
                    <a:lnTo>
                      <a:pt x="49" y="6"/>
                    </a:lnTo>
                    <a:lnTo>
                      <a:pt x="56" y="2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2"/>
                    </a:lnTo>
                    <a:lnTo>
                      <a:pt x="75" y="6"/>
                    </a:lnTo>
                    <a:lnTo>
                      <a:pt x="79" y="8"/>
                    </a:lnTo>
                    <a:lnTo>
                      <a:pt x="81" y="12"/>
                    </a:lnTo>
                    <a:lnTo>
                      <a:pt x="83" y="16"/>
                    </a:lnTo>
                    <a:lnTo>
                      <a:pt x="85" y="21"/>
                    </a:lnTo>
                    <a:lnTo>
                      <a:pt x="88" y="27"/>
                    </a:lnTo>
                    <a:lnTo>
                      <a:pt x="92" y="4"/>
                    </a:lnTo>
                    <a:close/>
                    <a:moveTo>
                      <a:pt x="48" y="76"/>
                    </a:moveTo>
                    <a:lnTo>
                      <a:pt x="47" y="84"/>
                    </a:lnTo>
                    <a:lnTo>
                      <a:pt x="47" y="90"/>
                    </a:lnTo>
                    <a:lnTo>
                      <a:pt x="47" y="96"/>
                    </a:lnTo>
                    <a:lnTo>
                      <a:pt x="48" y="99"/>
                    </a:lnTo>
                    <a:lnTo>
                      <a:pt x="49" y="103"/>
                    </a:lnTo>
                    <a:lnTo>
                      <a:pt x="51" y="105"/>
                    </a:lnTo>
                    <a:lnTo>
                      <a:pt x="55" y="107"/>
                    </a:lnTo>
                    <a:lnTo>
                      <a:pt x="57" y="107"/>
                    </a:lnTo>
                    <a:lnTo>
                      <a:pt x="60" y="107"/>
                    </a:lnTo>
                    <a:lnTo>
                      <a:pt x="64" y="105"/>
                    </a:lnTo>
                    <a:lnTo>
                      <a:pt x="66" y="103"/>
                    </a:lnTo>
                    <a:lnTo>
                      <a:pt x="68" y="101"/>
                    </a:lnTo>
                    <a:lnTo>
                      <a:pt x="71" y="97"/>
                    </a:lnTo>
                    <a:lnTo>
                      <a:pt x="74" y="92"/>
                    </a:lnTo>
                    <a:lnTo>
                      <a:pt x="76" y="84"/>
                    </a:lnTo>
                    <a:lnTo>
                      <a:pt x="77" y="76"/>
                    </a:lnTo>
                    <a:lnTo>
                      <a:pt x="79" y="68"/>
                    </a:lnTo>
                    <a:lnTo>
                      <a:pt x="79" y="62"/>
                    </a:lnTo>
                    <a:lnTo>
                      <a:pt x="79" y="56"/>
                    </a:lnTo>
                    <a:lnTo>
                      <a:pt x="77" y="53"/>
                    </a:lnTo>
                    <a:lnTo>
                      <a:pt x="76" y="49"/>
                    </a:lnTo>
                    <a:lnTo>
                      <a:pt x="74" y="45"/>
                    </a:lnTo>
                    <a:lnTo>
                      <a:pt x="71" y="43"/>
                    </a:lnTo>
                    <a:lnTo>
                      <a:pt x="67" y="43"/>
                    </a:lnTo>
                    <a:lnTo>
                      <a:pt x="65" y="43"/>
                    </a:lnTo>
                    <a:lnTo>
                      <a:pt x="61" y="45"/>
                    </a:lnTo>
                    <a:lnTo>
                      <a:pt x="59" y="47"/>
                    </a:lnTo>
                    <a:lnTo>
                      <a:pt x="57" y="51"/>
                    </a:lnTo>
                    <a:lnTo>
                      <a:pt x="55" y="56"/>
                    </a:lnTo>
                    <a:lnTo>
                      <a:pt x="52" y="62"/>
                    </a:lnTo>
                    <a:lnTo>
                      <a:pt x="50" y="70"/>
                    </a:lnTo>
                    <a:lnTo>
                      <a:pt x="48" y="78"/>
                    </a:lnTo>
                    <a:lnTo>
                      <a:pt x="48" y="76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49" name="Freeform 44"/>
              <p:cNvSpPr>
                <a:spLocks noEditPoints="1"/>
              </p:cNvSpPr>
              <p:nvPr/>
            </p:nvSpPr>
            <p:spPr bwMode="auto">
              <a:xfrm>
                <a:off x="7502" y="5855"/>
                <a:ext cx="69" cy="102"/>
              </a:xfrm>
              <a:custGeom>
                <a:avLst/>
                <a:gdLst>
                  <a:gd name="T0" fmla="*/ 36 w 69"/>
                  <a:gd name="T1" fmla="*/ 0 h 205"/>
                  <a:gd name="T2" fmla="*/ 69 w 69"/>
                  <a:gd name="T3" fmla="*/ 0 h 205"/>
                  <a:gd name="T4" fmla="*/ 64 w 69"/>
                  <a:gd name="T5" fmla="*/ 37 h 205"/>
                  <a:gd name="T6" fmla="*/ 29 w 69"/>
                  <a:gd name="T7" fmla="*/ 37 h 205"/>
                  <a:gd name="T8" fmla="*/ 36 w 69"/>
                  <a:gd name="T9" fmla="*/ 0 h 205"/>
                  <a:gd name="T10" fmla="*/ 26 w 69"/>
                  <a:gd name="T11" fmla="*/ 55 h 205"/>
                  <a:gd name="T12" fmla="*/ 60 w 69"/>
                  <a:gd name="T13" fmla="*/ 55 h 205"/>
                  <a:gd name="T14" fmla="*/ 34 w 69"/>
                  <a:gd name="T15" fmla="*/ 205 h 205"/>
                  <a:gd name="T16" fmla="*/ 0 w 69"/>
                  <a:gd name="T17" fmla="*/ 205 h 205"/>
                  <a:gd name="T18" fmla="*/ 26 w 69"/>
                  <a:gd name="T19" fmla="*/ 5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205">
                    <a:moveTo>
                      <a:pt x="36" y="0"/>
                    </a:moveTo>
                    <a:lnTo>
                      <a:pt x="69" y="0"/>
                    </a:lnTo>
                    <a:lnTo>
                      <a:pt x="64" y="37"/>
                    </a:lnTo>
                    <a:lnTo>
                      <a:pt x="29" y="37"/>
                    </a:lnTo>
                    <a:lnTo>
                      <a:pt x="36" y="0"/>
                    </a:lnTo>
                    <a:close/>
                    <a:moveTo>
                      <a:pt x="26" y="55"/>
                    </a:moveTo>
                    <a:lnTo>
                      <a:pt x="60" y="55"/>
                    </a:lnTo>
                    <a:lnTo>
                      <a:pt x="34" y="205"/>
                    </a:lnTo>
                    <a:lnTo>
                      <a:pt x="0" y="205"/>
                    </a:lnTo>
                    <a:lnTo>
                      <a:pt x="26" y="55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7562" y="5880"/>
                <a:ext cx="108" cy="78"/>
              </a:xfrm>
              <a:custGeom>
                <a:avLst/>
                <a:gdLst>
                  <a:gd name="T0" fmla="*/ 101 w 108"/>
                  <a:gd name="T1" fmla="*/ 101 h 156"/>
                  <a:gd name="T2" fmla="*/ 94 w 108"/>
                  <a:gd name="T3" fmla="*/ 119 h 156"/>
                  <a:gd name="T4" fmla="*/ 87 w 108"/>
                  <a:gd name="T5" fmla="*/ 133 h 156"/>
                  <a:gd name="T6" fmla="*/ 78 w 108"/>
                  <a:gd name="T7" fmla="*/ 142 h 156"/>
                  <a:gd name="T8" fmla="*/ 68 w 108"/>
                  <a:gd name="T9" fmla="*/ 150 h 156"/>
                  <a:gd name="T10" fmla="*/ 58 w 108"/>
                  <a:gd name="T11" fmla="*/ 154 h 156"/>
                  <a:gd name="T12" fmla="*/ 43 w 108"/>
                  <a:gd name="T13" fmla="*/ 156 h 156"/>
                  <a:gd name="T14" fmla="*/ 30 w 108"/>
                  <a:gd name="T15" fmla="*/ 156 h 156"/>
                  <a:gd name="T16" fmla="*/ 21 w 108"/>
                  <a:gd name="T17" fmla="*/ 154 h 156"/>
                  <a:gd name="T18" fmla="*/ 13 w 108"/>
                  <a:gd name="T19" fmla="*/ 146 h 156"/>
                  <a:gd name="T20" fmla="*/ 7 w 108"/>
                  <a:gd name="T21" fmla="*/ 138 h 156"/>
                  <a:gd name="T22" fmla="*/ 3 w 108"/>
                  <a:gd name="T23" fmla="*/ 127 h 156"/>
                  <a:gd name="T24" fmla="*/ 0 w 108"/>
                  <a:gd name="T25" fmla="*/ 117 h 156"/>
                  <a:gd name="T26" fmla="*/ 0 w 108"/>
                  <a:gd name="T27" fmla="*/ 101 h 156"/>
                  <a:gd name="T28" fmla="*/ 4 w 108"/>
                  <a:gd name="T29" fmla="*/ 80 h 156"/>
                  <a:gd name="T30" fmla="*/ 8 w 108"/>
                  <a:gd name="T31" fmla="*/ 60 h 156"/>
                  <a:gd name="T32" fmla="*/ 13 w 108"/>
                  <a:gd name="T33" fmla="*/ 43 h 156"/>
                  <a:gd name="T34" fmla="*/ 20 w 108"/>
                  <a:gd name="T35" fmla="*/ 33 h 156"/>
                  <a:gd name="T36" fmla="*/ 28 w 108"/>
                  <a:gd name="T37" fmla="*/ 23 h 156"/>
                  <a:gd name="T38" fmla="*/ 35 w 108"/>
                  <a:gd name="T39" fmla="*/ 14 h 156"/>
                  <a:gd name="T40" fmla="*/ 42 w 108"/>
                  <a:gd name="T41" fmla="*/ 10 h 156"/>
                  <a:gd name="T42" fmla="*/ 53 w 108"/>
                  <a:gd name="T43" fmla="*/ 2 h 156"/>
                  <a:gd name="T44" fmla="*/ 68 w 108"/>
                  <a:gd name="T45" fmla="*/ 0 h 156"/>
                  <a:gd name="T46" fmla="*/ 86 w 108"/>
                  <a:gd name="T47" fmla="*/ 4 h 156"/>
                  <a:gd name="T48" fmla="*/ 98 w 108"/>
                  <a:gd name="T49" fmla="*/ 16 h 156"/>
                  <a:gd name="T50" fmla="*/ 104 w 108"/>
                  <a:gd name="T51" fmla="*/ 31 h 156"/>
                  <a:gd name="T52" fmla="*/ 108 w 108"/>
                  <a:gd name="T53" fmla="*/ 53 h 156"/>
                  <a:gd name="T54" fmla="*/ 75 w 108"/>
                  <a:gd name="T55" fmla="*/ 56 h 156"/>
                  <a:gd name="T56" fmla="*/ 72 w 108"/>
                  <a:gd name="T57" fmla="*/ 49 h 156"/>
                  <a:gd name="T58" fmla="*/ 70 w 108"/>
                  <a:gd name="T59" fmla="*/ 43 h 156"/>
                  <a:gd name="T60" fmla="*/ 64 w 108"/>
                  <a:gd name="T61" fmla="*/ 39 h 156"/>
                  <a:gd name="T62" fmla="*/ 58 w 108"/>
                  <a:gd name="T63" fmla="*/ 39 h 156"/>
                  <a:gd name="T64" fmla="*/ 51 w 108"/>
                  <a:gd name="T65" fmla="*/ 45 h 156"/>
                  <a:gd name="T66" fmla="*/ 44 w 108"/>
                  <a:gd name="T67" fmla="*/ 55 h 156"/>
                  <a:gd name="T68" fmla="*/ 39 w 108"/>
                  <a:gd name="T69" fmla="*/ 72 h 156"/>
                  <a:gd name="T70" fmla="*/ 36 w 108"/>
                  <a:gd name="T71" fmla="*/ 90 h 156"/>
                  <a:gd name="T72" fmla="*/ 36 w 108"/>
                  <a:gd name="T73" fmla="*/ 103 h 156"/>
                  <a:gd name="T74" fmla="*/ 38 w 108"/>
                  <a:gd name="T75" fmla="*/ 113 h 156"/>
                  <a:gd name="T76" fmla="*/ 44 w 108"/>
                  <a:gd name="T77" fmla="*/ 119 h 156"/>
                  <a:gd name="T78" fmla="*/ 51 w 108"/>
                  <a:gd name="T79" fmla="*/ 119 h 156"/>
                  <a:gd name="T80" fmla="*/ 56 w 108"/>
                  <a:gd name="T81" fmla="*/ 115 h 156"/>
                  <a:gd name="T82" fmla="*/ 62 w 108"/>
                  <a:gd name="T83" fmla="*/ 109 h 156"/>
                  <a:gd name="T84" fmla="*/ 68 w 108"/>
                  <a:gd name="T85" fmla="*/ 10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8" h="156">
                    <a:moveTo>
                      <a:pt x="70" y="96"/>
                    </a:moveTo>
                    <a:lnTo>
                      <a:pt x="101" y="101"/>
                    </a:lnTo>
                    <a:lnTo>
                      <a:pt x="98" y="109"/>
                    </a:lnTo>
                    <a:lnTo>
                      <a:pt x="94" y="119"/>
                    </a:lnTo>
                    <a:lnTo>
                      <a:pt x="91" y="127"/>
                    </a:lnTo>
                    <a:lnTo>
                      <a:pt x="87" y="133"/>
                    </a:lnTo>
                    <a:lnTo>
                      <a:pt x="83" y="136"/>
                    </a:lnTo>
                    <a:lnTo>
                      <a:pt x="78" y="142"/>
                    </a:lnTo>
                    <a:lnTo>
                      <a:pt x="72" y="146"/>
                    </a:lnTo>
                    <a:lnTo>
                      <a:pt x="68" y="150"/>
                    </a:lnTo>
                    <a:lnTo>
                      <a:pt x="63" y="152"/>
                    </a:lnTo>
                    <a:lnTo>
                      <a:pt x="58" y="154"/>
                    </a:lnTo>
                    <a:lnTo>
                      <a:pt x="51" y="156"/>
                    </a:lnTo>
                    <a:lnTo>
                      <a:pt x="43" y="156"/>
                    </a:lnTo>
                    <a:lnTo>
                      <a:pt x="36" y="156"/>
                    </a:lnTo>
                    <a:lnTo>
                      <a:pt x="30" y="156"/>
                    </a:lnTo>
                    <a:lnTo>
                      <a:pt x="25" y="156"/>
                    </a:lnTo>
                    <a:lnTo>
                      <a:pt x="21" y="154"/>
                    </a:lnTo>
                    <a:lnTo>
                      <a:pt x="16" y="150"/>
                    </a:lnTo>
                    <a:lnTo>
                      <a:pt x="13" y="146"/>
                    </a:lnTo>
                    <a:lnTo>
                      <a:pt x="9" y="142"/>
                    </a:lnTo>
                    <a:lnTo>
                      <a:pt x="7" y="138"/>
                    </a:lnTo>
                    <a:lnTo>
                      <a:pt x="5" y="133"/>
                    </a:lnTo>
                    <a:lnTo>
                      <a:pt x="3" y="127"/>
                    </a:lnTo>
                    <a:lnTo>
                      <a:pt x="1" y="123"/>
                    </a:lnTo>
                    <a:lnTo>
                      <a:pt x="0" y="117"/>
                    </a:lnTo>
                    <a:lnTo>
                      <a:pt x="0" y="109"/>
                    </a:lnTo>
                    <a:lnTo>
                      <a:pt x="0" y="101"/>
                    </a:lnTo>
                    <a:lnTo>
                      <a:pt x="1" y="92"/>
                    </a:lnTo>
                    <a:lnTo>
                      <a:pt x="4" y="80"/>
                    </a:lnTo>
                    <a:lnTo>
                      <a:pt x="6" y="70"/>
                    </a:lnTo>
                    <a:lnTo>
                      <a:pt x="8" y="60"/>
                    </a:lnTo>
                    <a:lnTo>
                      <a:pt x="11" y="51"/>
                    </a:lnTo>
                    <a:lnTo>
                      <a:pt x="13" y="43"/>
                    </a:lnTo>
                    <a:lnTo>
                      <a:pt x="16" y="37"/>
                    </a:lnTo>
                    <a:lnTo>
                      <a:pt x="20" y="33"/>
                    </a:lnTo>
                    <a:lnTo>
                      <a:pt x="23" y="27"/>
                    </a:lnTo>
                    <a:lnTo>
                      <a:pt x="28" y="23"/>
                    </a:lnTo>
                    <a:lnTo>
                      <a:pt x="31" y="17"/>
                    </a:lnTo>
                    <a:lnTo>
                      <a:pt x="35" y="14"/>
                    </a:lnTo>
                    <a:lnTo>
                      <a:pt x="38" y="12"/>
                    </a:lnTo>
                    <a:lnTo>
                      <a:pt x="42" y="10"/>
                    </a:lnTo>
                    <a:lnTo>
                      <a:pt x="47" y="6"/>
                    </a:lnTo>
                    <a:lnTo>
                      <a:pt x="53" y="2"/>
                    </a:lnTo>
                    <a:lnTo>
                      <a:pt x="60" y="0"/>
                    </a:lnTo>
                    <a:lnTo>
                      <a:pt x="68" y="0"/>
                    </a:lnTo>
                    <a:lnTo>
                      <a:pt x="77" y="2"/>
                    </a:lnTo>
                    <a:lnTo>
                      <a:pt x="86" y="4"/>
                    </a:lnTo>
                    <a:lnTo>
                      <a:pt x="93" y="10"/>
                    </a:lnTo>
                    <a:lnTo>
                      <a:pt x="98" y="16"/>
                    </a:lnTo>
                    <a:lnTo>
                      <a:pt x="102" y="23"/>
                    </a:lnTo>
                    <a:lnTo>
                      <a:pt x="104" y="31"/>
                    </a:lnTo>
                    <a:lnTo>
                      <a:pt x="107" y="41"/>
                    </a:lnTo>
                    <a:lnTo>
                      <a:pt x="108" y="53"/>
                    </a:lnTo>
                    <a:lnTo>
                      <a:pt x="75" y="60"/>
                    </a:lnTo>
                    <a:lnTo>
                      <a:pt x="75" y="56"/>
                    </a:lnTo>
                    <a:lnTo>
                      <a:pt x="74" y="53"/>
                    </a:lnTo>
                    <a:lnTo>
                      <a:pt x="72" y="49"/>
                    </a:lnTo>
                    <a:lnTo>
                      <a:pt x="71" y="45"/>
                    </a:lnTo>
                    <a:lnTo>
                      <a:pt x="70" y="43"/>
                    </a:lnTo>
                    <a:lnTo>
                      <a:pt x="68" y="41"/>
                    </a:lnTo>
                    <a:lnTo>
                      <a:pt x="64" y="39"/>
                    </a:lnTo>
                    <a:lnTo>
                      <a:pt x="62" y="39"/>
                    </a:lnTo>
                    <a:lnTo>
                      <a:pt x="58" y="39"/>
                    </a:lnTo>
                    <a:lnTo>
                      <a:pt x="54" y="41"/>
                    </a:lnTo>
                    <a:lnTo>
                      <a:pt x="51" y="45"/>
                    </a:lnTo>
                    <a:lnTo>
                      <a:pt x="47" y="49"/>
                    </a:lnTo>
                    <a:lnTo>
                      <a:pt x="44" y="55"/>
                    </a:lnTo>
                    <a:lnTo>
                      <a:pt x="42" y="62"/>
                    </a:lnTo>
                    <a:lnTo>
                      <a:pt x="39" y="72"/>
                    </a:lnTo>
                    <a:lnTo>
                      <a:pt x="37" y="82"/>
                    </a:lnTo>
                    <a:lnTo>
                      <a:pt x="36" y="90"/>
                    </a:lnTo>
                    <a:lnTo>
                      <a:pt x="36" y="97"/>
                    </a:lnTo>
                    <a:lnTo>
                      <a:pt x="36" y="103"/>
                    </a:lnTo>
                    <a:lnTo>
                      <a:pt x="37" y="107"/>
                    </a:lnTo>
                    <a:lnTo>
                      <a:pt x="38" y="113"/>
                    </a:lnTo>
                    <a:lnTo>
                      <a:pt x="40" y="115"/>
                    </a:lnTo>
                    <a:lnTo>
                      <a:pt x="44" y="119"/>
                    </a:lnTo>
                    <a:lnTo>
                      <a:pt x="47" y="119"/>
                    </a:lnTo>
                    <a:lnTo>
                      <a:pt x="51" y="119"/>
                    </a:lnTo>
                    <a:lnTo>
                      <a:pt x="54" y="117"/>
                    </a:lnTo>
                    <a:lnTo>
                      <a:pt x="56" y="115"/>
                    </a:lnTo>
                    <a:lnTo>
                      <a:pt x="59" y="113"/>
                    </a:lnTo>
                    <a:lnTo>
                      <a:pt x="62" y="109"/>
                    </a:lnTo>
                    <a:lnTo>
                      <a:pt x="64" y="105"/>
                    </a:lnTo>
                    <a:lnTo>
                      <a:pt x="68" y="101"/>
                    </a:lnTo>
                    <a:lnTo>
                      <a:pt x="70" y="96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51" name="Freeform 46"/>
              <p:cNvSpPr>
                <a:spLocks noEditPoints="1"/>
              </p:cNvSpPr>
              <p:nvPr/>
            </p:nvSpPr>
            <p:spPr bwMode="auto">
              <a:xfrm>
                <a:off x="7670" y="5880"/>
                <a:ext cx="110" cy="78"/>
              </a:xfrm>
              <a:custGeom>
                <a:avLst/>
                <a:gdLst>
                  <a:gd name="T0" fmla="*/ 18 w 110"/>
                  <a:gd name="T1" fmla="*/ 39 h 156"/>
                  <a:gd name="T2" fmla="*/ 24 w 110"/>
                  <a:gd name="T3" fmla="*/ 23 h 156"/>
                  <a:gd name="T4" fmla="*/ 34 w 110"/>
                  <a:gd name="T5" fmla="*/ 14 h 156"/>
                  <a:gd name="T6" fmla="*/ 43 w 110"/>
                  <a:gd name="T7" fmla="*/ 6 h 156"/>
                  <a:gd name="T8" fmla="*/ 55 w 110"/>
                  <a:gd name="T9" fmla="*/ 2 h 156"/>
                  <a:gd name="T10" fmla="*/ 69 w 110"/>
                  <a:gd name="T11" fmla="*/ 0 h 156"/>
                  <a:gd name="T12" fmla="*/ 88 w 110"/>
                  <a:gd name="T13" fmla="*/ 2 h 156"/>
                  <a:gd name="T14" fmla="*/ 100 w 110"/>
                  <a:gd name="T15" fmla="*/ 10 h 156"/>
                  <a:gd name="T16" fmla="*/ 106 w 110"/>
                  <a:gd name="T17" fmla="*/ 19 h 156"/>
                  <a:gd name="T18" fmla="*/ 110 w 110"/>
                  <a:gd name="T19" fmla="*/ 35 h 156"/>
                  <a:gd name="T20" fmla="*/ 109 w 110"/>
                  <a:gd name="T21" fmla="*/ 51 h 156"/>
                  <a:gd name="T22" fmla="*/ 95 w 110"/>
                  <a:gd name="T23" fmla="*/ 129 h 156"/>
                  <a:gd name="T24" fmla="*/ 94 w 110"/>
                  <a:gd name="T25" fmla="*/ 138 h 156"/>
                  <a:gd name="T26" fmla="*/ 94 w 110"/>
                  <a:gd name="T27" fmla="*/ 150 h 156"/>
                  <a:gd name="T28" fmla="*/ 62 w 110"/>
                  <a:gd name="T29" fmla="*/ 152 h 156"/>
                  <a:gd name="T30" fmla="*/ 62 w 110"/>
                  <a:gd name="T31" fmla="*/ 144 h 156"/>
                  <a:gd name="T32" fmla="*/ 62 w 110"/>
                  <a:gd name="T33" fmla="*/ 138 h 156"/>
                  <a:gd name="T34" fmla="*/ 54 w 110"/>
                  <a:gd name="T35" fmla="*/ 144 h 156"/>
                  <a:gd name="T36" fmla="*/ 41 w 110"/>
                  <a:gd name="T37" fmla="*/ 154 h 156"/>
                  <a:gd name="T38" fmla="*/ 25 w 110"/>
                  <a:gd name="T39" fmla="*/ 156 h 156"/>
                  <a:gd name="T40" fmla="*/ 7 w 110"/>
                  <a:gd name="T41" fmla="*/ 150 h 156"/>
                  <a:gd name="T42" fmla="*/ 0 w 110"/>
                  <a:gd name="T43" fmla="*/ 133 h 156"/>
                  <a:gd name="T44" fmla="*/ 3 w 110"/>
                  <a:gd name="T45" fmla="*/ 107 h 156"/>
                  <a:gd name="T46" fmla="*/ 11 w 110"/>
                  <a:gd name="T47" fmla="*/ 86 h 156"/>
                  <a:gd name="T48" fmla="*/ 27 w 110"/>
                  <a:gd name="T49" fmla="*/ 74 h 156"/>
                  <a:gd name="T50" fmla="*/ 51 w 110"/>
                  <a:gd name="T51" fmla="*/ 64 h 156"/>
                  <a:gd name="T52" fmla="*/ 64 w 110"/>
                  <a:gd name="T53" fmla="*/ 60 h 156"/>
                  <a:gd name="T54" fmla="*/ 75 w 110"/>
                  <a:gd name="T55" fmla="*/ 53 h 156"/>
                  <a:gd name="T56" fmla="*/ 75 w 110"/>
                  <a:gd name="T57" fmla="*/ 41 h 156"/>
                  <a:gd name="T58" fmla="*/ 72 w 110"/>
                  <a:gd name="T59" fmla="*/ 37 h 156"/>
                  <a:gd name="T60" fmla="*/ 63 w 110"/>
                  <a:gd name="T61" fmla="*/ 35 h 156"/>
                  <a:gd name="T62" fmla="*/ 54 w 110"/>
                  <a:gd name="T63" fmla="*/ 39 h 156"/>
                  <a:gd name="T64" fmla="*/ 48 w 110"/>
                  <a:gd name="T65" fmla="*/ 47 h 156"/>
                  <a:gd name="T66" fmla="*/ 66 w 110"/>
                  <a:gd name="T67" fmla="*/ 84 h 156"/>
                  <a:gd name="T68" fmla="*/ 54 w 110"/>
                  <a:gd name="T69" fmla="*/ 90 h 156"/>
                  <a:gd name="T70" fmla="*/ 42 w 110"/>
                  <a:gd name="T71" fmla="*/ 97 h 156"/>
                  <a:gd name="T72" fmla="*/ 38 w 110"/>
                  <a:gd name="T73" fmla="*/ 103 h 156"/>
                  <a:gd name="T74" fmla="*/ 35 w 110"/>
                  <a:gd name="T75" fmla="*/ 113 h 156"/>
                  <a:gd name="T76" fmla="*/ 35 w 110"/>
                  <a:gd name="T77" fmla="*/ 119 h 156"/>
                  <a:gd name="T78" fmla="*/ 41 w 110"/>
                  <a:gd name="T79" fmla="*/ 125 h 156"/>
                  <a:gd name="T80" fmla="*/ 49 w 110"/>
                  <a:gd name="T81" fmla="*/ 123 h 156"/>
                  <a:gd name="T82" fmla="*/ 56 w 110"/>
                  <a:gd name="T83" fmla="*/ 119 h 156"/>
                  <a:gd name="T84" fmla="*/ 62 w 110"/>
                  <a:gd name="T85" fmla="*/ 109 h 156"/>
                  <a:gd name="T86" fmla="*/ 67 w 110"/>
                  <a:gd name="T87" fmla="*/ 9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0" h="156">
                    <a:moveTo>
                      <a:pt x="47" y="51"/>
                    </a:moveTo>
                    <a:lnTo>
                      <a:pt x="17" y="45"/>
                    </a:lnTo>
                    <a:lnTo>
                      <a:pt x="18" y="39"/>
                    </a:lnTo>
                    <a:lnTo>
                      <a:pt x="21" y="33"/>
                    </a:lnTo>
                    <a:lnTo>
                      <a:pt x="22" y="27"/>
                    </a:lnTo>
                    <a:lnTo>
                      <a:pt x="24" y="23"/>
                    </a:lnTo>
                    <a:lnTo>
                      <a:pt x="27" y="19"/>
                    </a:lnTo>
                    <a:lnTo>
                      <a:pt x="31" y="17"/>
                    </a:lnTo>
                    <a:lnTo>
                      <a:pt x="34" y="14"/>
                    </a:lnTo>
                    <a:lnTo>
                      <a:pt x="38" y="12"/>
                    </a:lnTo>
                    <a:lnTo>
                      <a:pt x="40" y="10"/>
                    </a:lnTo>
                    <a:lnTo>
                      <a:pt x="43" y="6"/>
                    </a:lnTo>
                    <a:lnTo>
                      <a:pt x="47" y="4"/>
                    </a:lnTo>
                    <a:lnTo>
                      <a:pt x="50" y="4"/>
                    </a:lnTo>
                    <a:lnTo>
                      <a:pt x="55" y="2"/>
                    </a:lnTo>
                    <a:lnTo>
                      <a:pt x="59" y="2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5" y="0"/>
                    </a:lnTo>
                    <a:lnTo>
                      <a:pt x="82" y="2"/>
                    </a:lnTo>
                    <a:lnTo>
                      <a:pt x="88" y="2"/>
                    </a:lnTo>
                    <a:lnTo>
                      <a:pt x="93" y="4"/>
                    </a:lnTo>
                    <a:lnTo>
                      <a:pt x="96" y="6"/>
                    </a:lnTo>
                    <a:lnTo>
                      <a:pt x="100" y="10"/>
                    </a:lnTo>
                    <a:lnTo>
                      <a:pt x="103" y="12"/>
                    </a:lnTo>
                    <a:lnTo>
                      <a:pt x="105" y="16"/>
                    </a:lnTo>
                    <a:lnTo>
                      <a:pt x="106" y="19"/>
                    </a:lnTo>
                    <a:lnTo>
                      <a:pt x="109" y="23"/>
                    </a:lnTo>
                    <a:lnTo>
                      <a:pt x="110" y="29"/>
                    </a:lnTo>
                    <a:lnTo>
                      <a:pt x="110" y="35"/>
                    </a:lnTo>
                    <a:lnTo>
                      <a:pt x="110" y="39"/>
                    </a:lnTo>
                    <a:lnTo>
                      <a:pt x="109" y="45"/>
                    </a:lnTo>
                    <a:lnTo>
                      <a:pt x="109" y="51"/>
                    </a:lnTo>
                    <a:lnTo>
                      <a:pt x="108" y="56"/>
                    </a:lnTo>
                    <a:lnTo>
                      <a:pt x="96" y="123"/>
                    </a:lnTo>
                    <a:lnTo>
                      <a:pt x="95" y="129"/>
                    </a:lnTo>
                    <a:lnTo>
                      <a:pt x="95" y="133"/>
                    </a:lnTo>
                    <a:lnTo>
                      <a:pt x="94" y="135"/>
                    </a:lnTo>
                    <a:lnTo>
                      <a:pt x="94" y="138"/>
                    </a:lnTo>
                    <a:lnTo>
                      <a:pt x="94" y="142"/>
                    </a:lnTo>
                    <a:lnTo>
                      <a:pt x="94" y="146"/>
                    </a:lnTo>
                    <a:lnTo>
                      <a:pt x="94" y="150"/>
                    </a:lnTo>
                    <a:lnTo>
                      <a:pt x="95" y="154"/>
                    </a:lnTo>
                    <a:lnTo>
                      <a:pt x="63" y="154"/>
                    </a:lnTo>
                    <a:lnTo>
                      <a:pt x="62" y="152"/>
                    </a:lnTo>
                    <a:lnTo>
                      <a:pt x="62" y="148"/>
                    </a:lnTo>
                    <a:lnTo>
                      <a:pt x="62" y="146"/>
                    </a:lnTo>
                    <a:lnTo>
                      <a:pt x="62" y="144"/>
                    </a:lnTo>
                    <a:lnTo>
                      <a:pt x="62" y="142"/>
                    </a:lnTo>
                    <a:lnTo>
                      <a:pt x="62" y="140"/>
                    </a:lnTo>
                    <a:lnTo>
                      <a:pt x="62" y="138"/>
                    </a:lnTo>
                    <a:lnTo>
                      <a:pt x="62" y="136"/>
                    </a:lnTo>
                    <a:lnTo>
                      <a:pt x="57" y="140"/>
                    </a:lnTo>
                    <a:lnTo>
                      <a:pt x="54" y="144"/>
                    </a:lnTo>
                    <a:lnTo>
                      <a:pt x="49" y="148"/>
                    </a:lnTo>
                    <a:lnTo>
                      <a:pt x="46" y="152"/>
                    </a:lnTo>
                    <a:lnTo>
                      <a:pt x="41" y="154"/>
                    </a:lnTo>
                    <a:lnTo>
                      <a:pt x="35" y="156"/>
                    </a:lnTo>
                    <a:lnTo>
                      <a:pt x="31" y="156"/>
                    </a:lnTo>
                    <a:lnTo>
                      <a:pt x="25" y="156"/>
                    </a:lnTo>
                    <a:lnTo>
                      <a:pt x="18" y="156"/>
                    </a:lnTo>
                    <a:lnTo>
                      <a:pt x="13" y="152"/>
                    </a:lnTo>
                    <a:lnTo>
                      <a:pt x="7" y="150"/>
                    </a:lnTo>
                    <a:lnTo>
                      <a:pt x="3" y="144"/>
                    </a:lnTo>
                    <a:lnTo>
                      <a:pt x="1" y="138"/>
                    </a:lnTo>
                    <a:lnTo>
                      <a:pt x="0" y="133"/>
                    </a:lnTo>
                    <a:lnTo>
                      <a:pt x="0" y="123"/>
                    </a:lnTo>
                    <a:lnTo>
                      <a:pt x="1" y="115"/>
                    </a:lnTo>
                    <a:lnTo>
                      <a:pt x="3" y="107"/>
                    </a:lnTo>
                    <a:lnTo>
                      <a:pt x="6" y="99"/>
                    </a:lnTo>
                    <a:lnTo>
                      <a:pt x="8" y="92"/>
                    </a:lnTo>
                    <a:lnTo>
                      <a:pt x="11" y="86"/>
                    </a:lnTo>
                    <a:lnTo>
                      <a:pt x="16" y="82"/>
                    </a:lnTo>
                    <a:lnTo>
                      <a:pt x="22" y="78"/>
                    </a:lnTo>
                    <a:lnTo>
                      <a:pt x="27" y="74"/>
                    </a:lnTo>
                    <a:lnTo>
                      <a:pt x="35" y="70"/>
                    </a:lnTo>
                    <a:lnTo>
                      <a:pt x="45" y="66"/>
                    </a:lnTo>
                    <a:lnTo>
                      <a:pt x="51" y="64"/>
                    </a:lnTo>
                    <a:lnTo>
                      <a:pt x="57" y="60"/>
                    </a:lnTo>
                    <a:lnTo>
                      <a:pt x="61" y="60"/>
                    </a:lnTo>
                    <a:lnTo>
                      <a:pt x="64" y="60"/>
                    </a:lnTo>
                    <a:lnTo>
                      <a:pt x="69" y="58"/>
                    </a:lnTo>
                    <a:lnTo>
                      <a:pt x="72" y="55"/>
                    </a:lnTo>
                    <a:lnTo>
                      <a:pt x="75" y="53"/>
                    </a:lnTo>
                    <a:lnTo>
                      <a:pt x="77" y="47"/>
                    </a:lnTo>
                    <a:lnTo>
                      <a:pt x="77" y="43"/>
                    </a:lnTo>
                    <a:lnTo>
                      <a:pt x="75" y="41"/>
                    </a:lnTo>
                    <a:lnTo>
                      <a:pt x="74" y="39"/>
                    </a:lnTo>
                    <a:lnTo>
                      <a:pt x="73" y="37"/>
                    </a:lnTo>
                    <a:lnTo>
                      <a:pt x="72" y="37"/>
                    </a:lnTo>
                    <a:lnTo>
                      <a:pt x="70" y="35"/>
                    </a:lnTo>
                    <a:lnTo>
                      <a:pt x="66" y="35"/>
                    </a:lnTo>
                    <a:lnTo>
                      <a:pt x="63" y="35"/>
                    </a:lnTo>
                    <a:lnTo>
                      <a:pt x="59" y="37"/>
                    </a:lnTo>
                    <a:lnTo>
                      <a:pt x="56" y="37"/>
                    </a:lnTo>
                    <a:lnTo>
                      <a:pt x="54" y="39"/>
                    </a:lnTo>
                    <a:lnTo>
                      <a:pt x="51" y="41"/>
                    </a:lnTo>
                    <a:lnTo>
                      <a:pt x="50" y="43"/>
                    </a:lnTo>
                    <a:lnTo>
                      <a:pt x="48" y="47"/>
                    </a:lnTo>
                    <a:lnTo>
                      <a:pt x="47" y="51"/>
                    </a:lnTo>
                    <a:close/>
                    <a:moveTo>
                      <a:pt x="70" y="82"/>
                    </a:moveTo>
                    <a:lnTo>
                      <a:pt x="66" y="84"/>
                    </a:lnTo>
                    <a:lnTo>
                      <a:pt x="62" y="86"/>
                    </a:lnTo>
                    <a:lnTo>
                      <a:pt x="58" y="88"/>
                    </a:lnTo>
                    <a:lnTo>
                      <a:pt x="54" y="90"/>
                    </a:lnTo>
                    <a:lnTo>
                      <a:pt x="49" y="92"/>
                    </a:lnTo>
                    <a:lnTo>
                      <a:pt x="46" y="96"/>
                    </a:lnTo>
                    <a:lnTo>
                      <a:pt x="42" y="97"/>
                    </a:lnTo>
                    <a:lnTo>
                      <a:pt x="40" y="99"/>
                    </a:lnTo>
                    <a:lnTo>
                      <a:pt x="39" y="101"/>
                    </a:lnTo>
                    <a:lnTo>
                      <a:pt x="38" y="103"/>
                    </a:lnTo>
                    <a:lnTo>
                      <a:pt x="37" y="107"/>
                    </a:lnTo>
                    <a:lnTo>
                      <a:pt x="35" y="109"/>
                    </a:lnTo>
                    <a:lnTo>
                      <a:pt x="35" y="113"/>
                    </a:lnTo>
                    <a:lnTo>
                      <a:pt x="35" y="115"/>
                    </a:lnTo>
                    <a:lnTo>
                      <a:pt x="35" y="117"/>
                    </a:lnTo>
                    <a:lnTo>
                      <a:pt x="35" y="119"/>
                    </a:lnTo>
                    <a:lnTo>
                      <a:pt x="38" y="121"/>
                    </a:lnTo>
                    <a:lnTo>
                      <a:pt x="39" y="123"/>
                    </a:lnTo>
                    <a:lnTo>
                      <a:pt x="41" y="125"/>
                    </a:lnTo>
                    <a:lnTo>
                      <a:pt x="42" y="125"/>
                    </a:lnTo>
                    <a:lnTo>
                      <a:pt x="46" y="125"/>
                    </a:lnTo>
                    <a:lnTo>
                      <a:pt x="49" y="123"/>
                    </a:lnTo>
                    <a:lnTo>
                      <a:pt x="51" y="123"/>
                    </a:lnTo>
                    <a:lnTo>
                      <a:pt x="54" y="121"/>
                    </a:lnTo>
                    <a:lnTo>
                      <a:pt x="56" y="119"/>
                    </a:lnTo>
                    <a:lnTo>
                      <a:pt x="58" y="115"/>
                    </a:lnTo>
                    <a:lnTo>
                      <a:pt x="61" y="113"/>
                    </a:lnTo>
                    <a:lnTo>
                      <a:pt x="62" y="109"/>
                    </a:lnTo>
                    <a:lnTo>
                      <a:pt x="64" y="107"/>
                    </a:lnTo>
                    <a:lnTo>
                      <a:pt x="65" y="101"/>
                    </a:lnTo>
                    <a:lnTo>
                      <a:pt x="67" y="97"/>
                    </a:lnTo>
                    <a:lnTo>
                      <a:pt x="69" y="92"/>
                    </a:lnTo>
                    <a:lnTo>
                      <a:pt x="7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52" name="Freeform 47"/>
              <p:cNvSpPr>
                <a:spLocks noEditPoints="1"/>
              </p:cNvSpPr>
              <p:nvPr/>
            </p:nvSpPr>
            <p:spPr bwMode="auto">
              <a:xfrm>
                <a:off x="5513" y="6137"/>
                <a:ext cx="42" cy="42"/>
              </a:xfrm>
              <a:custGeom>
                <a:avLst/>
                <a:gdLst>
                  <a:gd name="T0" fmla="*/ 22 w 42"/>
                  <a:gd name="T1" fmla="*/ 80 h 84"/>
                  <a:gd name="T2" fmla="*/ 29 w 42"/>
                  <a:gd name="T3" fmla="*/ 74 h 84"/>
                  <a:gd name="T4" fmla="*/ 33 w 42"/>
                  <a:gd name="T5" fmla="*/ 64 h 84"/>
                  <a:gd name="T6" fmla="*/ 38 w 42"/>
                  <a:gd name="T7" fmla="*/ 51 h 84"/>
                  <a:gd name="T8" fmla="*/ 39 w 42"/>
                  <a:gd name="T9" fmla="*/ 35 h 84"/>
                  <a:gd name="T10" fmla="*/ 38 w 42"/>
                  <a:gd name="T11" fmla="*/ 21 h 84"/>
                  <a:gd name="T12" fmla="*/ 34 w 42"/>
                  <a:gd name="T13" fmla="*/ 12 h 84"/>
                  <a:gd name="T14" fmla="*/ 29 w 42"/>
                  <a:gd name="T15" fmla="*/ 6 h 84"/>
                  <a:gd name="T16" fmla="*/ 22 w 42"/>
                  <a:gd name="T17" fmla="*/ 6 h 84"/>
                  <a:gd name="T18" fmla="*/ 15 w 42"/>
                  <a:gd name="T19" fmla="*/ 10 h 84"/>
                  <a:gd name="T20" fmla="*/ 10 w 42"/>
                  <a:gd name="T21" fmla="*/ 19 h 84"/>
                  <a:gd name="T22" fmla="*/ 7 w 42"/>
                  <a:gd name="T23" fmla="*/ 37 h 84"/>
                  <a:gd name="T24" fmla="*/ 6 w 42"/>
                  <a:gd name="T25" fmla="*/ 53 h 84"/>
                  <a:gd name="T26" fmla="*/ 6 w 42"/>
                  <a:gd name="T27" fmla="*/ 66 h 84"/>
                  <a:gd name="T28" fmla="*/ 8 w 42"/>
                  <a:gd name="T29" fmla="*/ 74 h 84"/>
                  <a:gd name="T30" fmla="*/ 14 w 42"/>
                  <a:gd name="T31" fmla="*/ 80 h 84"/>
                  <a:gd name="T32" fmla="*/ 18 w 42"/>
                  <a:gd name="T33" fmla="*/ 84 h 84"/>
                  <a:gd name="T34" fmla="*/ 9 w 42"/>
                  <a:gd name="T35" fmla="*/ 82 h 84"/>
                  <a:gd name="T36" fmla="*/ 3 w 42"/>
                  <a:gd name="T37" fmla="*/ 74 h 84"/>
                  <a:gd name="T38" fmla="*/ 0 w 42"/>
                  <a:gd name="T39" fmla="*/ 60 h 84"/>
                  <a:gd name="T40" fmla="*/ 0 w 42"/>
                  <a:gd name="T41" fmla="*/ 45 h 84"/>
                  <a:gd name="T42" fmla="*/ 3 w 42"/>
                  <a:gd name="T43" fmla="*/ 25 h 84"/>
                  <a:gd name="T44" fmla="*/ 9 w 42"/>
                  <a:gd name="T45" fmla="*/ 12 h 84"/>
                  <a:gd name="T46" fmla="*/ 17 w 42"/>
                  <a:gd name="T47" fmla="*/ 4 h 84"/>
                  <a:gd name="T48" fmla="*/ 26 w 42"/>
                  <a:gd name="T49" fmla="*/ 0 h 84"/>
                  <a:gd name="T50" fmla="*/ 34 w 42"/>
                  <a:gd name="T51" fmla="*/ 4 h 84"/>
                  <a:gd name="T52" fmla="*/ 39 w 42"/>
                  <a:gd name="T53" fmla="*/ 12 h 84"/>
                  <a:gd name="T54" fmla="*/ 42 w 42"/>
                  <a:gd name="T55" fmla="*/ 25 h 84"/>
                  <a:gd name="T56" fmla="*/ 42 w 42"/>
                  <a:gd name="T57" fmla="*/ 45 h 84"/>
                  <a:gd name="T58" fmla="*/ 40 w 42"/>
                  <a:gd name="T59" fmla="*/ 60 h 84"/>
                  <a:gd name="T60" fmla="*/ 36 w 42"/>
                  <a:gd name="T61" fmla="*/ 72 h 84"/>
                  <a:gd name="T62" fmla="*/ 28 w 42"/>
                  <a:gd name="T63" fmla="*/ 80 h 84"/>
                  <a:gd name="T64" fmla="*/ 18 w 42"/>
                  <a:gd name="T6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84">
                    <a:moveTo>
                      <a:pt x="18" y="80"/>
                    </a:moveTo>
                    <a:lnTo>
                      <a:pt x="22" y="80"/>
                    </a:lnTo>
                    <a:lnTo>
                      <a:pt x="25" y="78"/>
                    </a:lnTo>
                    <a:lnTo>
                      <a:pt x="29" y="74"/>
                    </a:lnTo>
                    <a:lnTo>
                      <a:pt x="31" y="70"/>
                    </a:lnTo>
                    <a:lnTo>
                      <a:pt x="33" y="64"/>
                    </a:lnTo>
                    <a:lnTo>
                      <a:pt x="36" y="58"/>
                    </a:lnTo>
                    <a:lnTo>
                      <a:pt x="38" y="51"/>
                    </a:lnTo>
                    <a:lnTo>
                      <a:pt x="39" y="43"/>
                    </a:lnTo>
                    <a:lnTo>
                      <a:pt x="39" y="35"/>
                    </a:lnTo>
                    <a:lnTo>
                      <a:pt x="39" y="27"/>
                    </a:lnTo>
                    <a:lnTo>
                      <a:pt x="38" y="21"/>
                    </a:lnTo>
                    <a:lnTo>
                      <a:pt x="37" y="16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3" y="14"/>
                    </a:lnTo>
                    <a:lnTo>
                      <a:pt x="10" y="19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6" y="45"/>
                    </a:lnTo>
                    <a:lnTo>
                      <a:pt x="6" y="53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7" y="70"/>
                    </a:lnTo>
                    <a:lnTo>
                      <a:pt x="8" y="74"/>
                    </a:lnTo>
                    <a:lnTo>
                      <a:pt x="12" y="78"/>
                    </a:lnTo>
                    <a:lnTo>
                      <a:pt x="14" y="80"/>
                    </a:lnTo>
                    <a:lnTo>
                      <a:pt x="18" y="80"/>
                    </a:lnTo>
                    <a:close/>
                    <a:moveTo>
                      <a:pt x="18" y="84"/>
                    </a:moveTo>
                    <a:lnTo>
                      <a:pt x="14" y="84"/>
                    </a:lnTo>
                    <a:lnTo>
                      <a:pt x="9" y="82"/>
                    </a:lnTo>
                    <a:lnTo>
                      <a:pt x="6" y="78"/>
                    </a:lnTo>
                    <a:lnTo>
                      <a:pt x="3" y="74"/>
                    </a:lnTo>
                    <a:lnTo>
                      <a:pt x="1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17" y="4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34" y="4"/>
                    </a:lnTo>
                    <a:lnTo>
                      <a:pt x="37" y="8"/>
                    </a:lnTo>
                    <a:lnTo>
                      <a:pt x="39" y="12"/>
                    </a:lnTo>
                    <a:lnTo>
                      <a:pt x="41" y="18"/>
                    </a:lnTo>
                    <a:lnTo>
                      <a:pt x="42" y="25"/>
                    </a:lnTo>
                    <a:lnTo>
                      <a:pt x="42" y="35"/>
                    </a:lnTo>
                    <a:lnTo>
                      <a:pt x="42" y="45"/>
                    </a:lnTo>
                    <a:lnTo>
                      <a:pt x="41" y="53"/>
                    </a:lnTo>
                    <a:lnTo>
                      <a:pt x="40" y="60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1" y="78"/>
                    </a:lnTo>
                    <a:lnTo>
                      <a:pt x="28" y="80"/>
                    </a:lnTo>
                    <a:lnTo>
                      <a:pt x="23" y="84"/>
                    </a:ln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53" name="Freeform 48"/>
              <p:cNvSpPr>
                <a:spLocks noEditPoints="1"/>
              </p:cNvSpPr>
              <p:nvPr/>
            </p:nvSpPr>
            <p:spPr bwMode="auto">
              <a:xfrm>
                <a:off x="5561" y="6138"/>
                <a:ext cx="30" cy="41"/>
              </a:xfrm>
              <a:custGeom>
                <a:avLst/>
                <a:gdLst>
                  <a:gd name="T0" fmla="*/ 9 w 30"/>
                  <a:gd name="T1" fmla="*/ 37 h 82"/>
                  <a:gd name="T2" fmla="*/ 9 w 30"/>
                  <a:gd name="T3" fmla="*/ 37 h 82"/>
                  <a:gd name="T4" fmla="*/ 10 w 30"/>
                  <a:gd name="T5" fmla="*/ 37 h 82"/>
                  <a:gd name="T6" fmla="*/ 18 w 30"/>
                  <a:gd name="T7" fmla="*/ 35 h 82"/>
                  <a:gd name="T8" fmla="*/ 24 w 30"/>
                  <a:gd name="T9" fmla="*/ 29 h 82"/>
                  <a:gd name="T10" fmla="*/ 25 w 30"/>
                  <a:gd name="T11" fmla="*/ 17 h 82"/>
                  <a:gd name="T12" fmla="*/ 24 w 30"/>
                  <a:gd name="T13" fmla="*/ 10 h 82"/>
                  <a:gd name="T14" fmla="*/ 18 w 30"/>
                  <a:gd name="T15" fmla="*/ 6 h 82"/>
                  <a:gd name="T16" fmla="*/ 15 w 30"/>
                  <a:gd name="T17" fmla="*/ 6 h 82"/>
                  <a:gd name="T18" fmla="*/ 13 w 30"/>
                  <a:gd name="T19" fmla="*/ 6 h 82"/>
                  <a:gd name="T20" fmla="*/ 12 w 30"/>
                  <a:gd name="T21" fmla="*/ 6 h 82"/>
                  <a:gd name="T22" fmla="*/ 12 w 30"/>
                  <a:gd name="T23" fmla="*/ 10 h 82"/>
                  <a:gd name="T24" fmla="*/ 12 w 30"/>
                  <a:gd name="T25" fmla="*/ 14 h 82"/>
                  <a:gd name="T26" fmla="*/ 10 w 30"/>
                  <a:gd name="T27" fmla="*/ 23 h 82"/>
                  <a:gd name="T28" fmla="*/ 0 w 30"/>
                  <a:gd name="T29" fmla="*/ 78 h 82"/>
                  <a:gd name="T30" fmla="*/ 1 w 30"/>
                  <a:gd name="T31" fmla="*/ 68 h 82"/>
                  <a:gd name="T32" fmla="*/ 2 w 30"/>
                  <a:gd name="T33" fmla="*/ 51 h 82"/>
                  <a:gd name="T34" fmla="*/ 5 w 30"/>
                  <a:gd name="T35" fmla="*/ 29 h 82"/>
                  <a:gd name="T36" fmla="*/ 7 w 30"/>
                  <a:gd name="T37" fmla="*/ 14 h 82"/>
                  <a:gd name="T38" fmla="*/ 7 w 30"/>
                  <a:gd name="T39" fmla="*/ 0 h 82"/>
                  <a:gd name="T40" fmla="*/ 8 w 30"/>
                  <a:gd name="T41" fmla="*/ 0 h 82"/>
                  <a:gd name="T42" fmla="*/ 9 w 30"/>
                  <a:gd name="T43" fmla="*/ 0 h 82"/>
                  <a:gd name="T44" fmla="*/ 10 w 30"/>
                  <a:gd name="T45" fmla="*/ 0 h 82"/>
                  <a:gd name="T46" fmla="*/ 14 w 30"/>
                  <a:gd name="T47" fmla="*/ 0 h 82"/>
                  <a:gd name="T48" fmla="*/ 18 w 30"/>
                  <a:gd name="T49" fmla="*/ 0 h 82"/>
                  <a:gd name="T50" fmla="*/ 24 w 30"/>
                  <a:gd name="T51" fmla="*/ 2 h 82"/>
                  <a:gd name="T52" fmla="*/ 29 w 30"/>
                  <a:gd name="T53" fmla="*/ 10 h 82"/>
                  <a:gd name="T54" fmla="*/ 30 w 30"/>
                  <a:gd name="T55" fmla="*/ 21 h 82"/>
                  <a:gd name="T56" fmla="*/ 28 w 30"/>
                  <a:gd name="T57" fmla="*/ 31 h 82"/>
                  <a:gd name="T58" fmla="*/ 22 w 30"/>
                  <a:gd name="T59" fmla="*/ 39 h 82"/>
                  <a:gd name="T60" fmla="*/ 17 w 30"/>
                  <a:gd name="T61" fmla="*/ 49 h 82"/>
                  <a:gd name="T62" fmla="*/ 28 w 30"/>
                  <a:gd name="T63" fmla="*/ 80 h 82"/>
                  <a:gd name="T64" fmla="*/ 29 w 30"/>
                  <a:gd name="T65" fmla="*/ 82 h 82"/>
                  <a:gd name="T66" fmla="*/ 28 w 30"/>
                  <a:gd name="T67" fmla="*/ 82 h 82"/>
                  <a:gd name="T68" fmla="*/ 26 w 30"/>
                  <a:gd name="T69" fmla="*/ 82 h 82"/>
                  <a:gd name="T70" fmla="*/ 24 w 30"/>
                  <a:gd name="T71" fmla="*/ 82 h 82"/>
                  <a:gd name="T72" fmla="*/ 24 w 30"/>
                  <a:gd name="T73" fmla="*/ 82 h 82"/>
                  <a:gd name="T74" fmla="*/ 23 w 30"/>
                  <a:gd name="T75" fmla="*/ 82 h 82"/>
                  <a:gd name="T76" fmla="*/ 21 w 30"/>
                  <a:gd name="T77" fmla="*/ 80 h 82"/>
                  <a:gd name="T78" fmla="*/ 18 w 30"/>
                  <a:gd name="T79" fmla="*/ 72 h 82"/>
                  <a:gd name="T80" fmla="*/ 16 w 30"/>
                  <a:gd name="T81" fmla="*/ 64 h 82"/>
                  <a:gd name="T82" fmla="*/ 10 w 30"/>
                  <a:gd name="T83" fmla="*/ 45 h 82"/>
                  <a:gd name="T84" fmla="*/ 10 w 30"/>
                  <a:gd name="T85" fmla="*/ 45 h 82"/>
                  <a:gd name="T86" fmla="*/ 9 w 30"/>
                  <a:gd name="T87" fmla="*/ 43 h 82"/>
                  <a:gd name="T88" fmla="*/ 9 w 30"/>
                  <a:gd name="T89" fmla="*/ 43 h 82"/>
                  <a:gd name="T90" fmla="*/ 8 w 30"/>
                  <a:gd name="T91" fmla="*/ 45 h 82"/>
                  <a:gd name="T92" fmla="*/ 8 w 30"/>
                  <a:gd name="T93" fmla="*/ 45 h 82"/>
                  <a:gd name="T94" fmla="*/ 6 w 30"/>
                  <a:gd name="T95" fmla="*/ 68 h 82"/>
                  <a:gd name="T96" fmla="*/ 5 w 30"/>
                  <a:gd name="T97" fmla="*/ 74 h 82"/>
                  <a:gd name="T98" fmla="*/ 4 w 30"/>
                  <a:gd name="T99" fmla="*/ 82 h 82"/>
                  <a:gd name="T100" fmla="*/ 4 w 30"/>
                  <a:gd name="T101" fmla="*/ 82 h 82"/>
                  <a:gd name="T102" fmla="*/ 2 w 30"/>
                  <a:gd name="T103" fmla="*/ 82 h 82"/>
                  <a:gd name="T104" fmla="*/ 1 w 30"/>
                  <a:gd name="T105" fmla="*/ 82 h 82"/>
                  <a:gd name="T106" fmla="*/ 0 w 30"/>
                  <a:gd name="T107" fmla="*/ 82 h 82"/>
                  <a:gd name="T108" fmla="*/ 0 w 30"/>
                  <a:gd name="T10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" h="82">
                    <a:moveTo>
                      <a:pt x="9" y="37"/>
                    </a:move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4" y="37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21" y="35"/>
                    </a:lnTo>
                    <a:lnTo>
                      <a:pt x="22" y="33"/>
                    </a:lnTo>
                    <a:lnTo>
                      <a:pt x="24" y="29"/>
                    </a:lnTo>
                    <a:lnTo>
                      <a:pt x="25" y="25"/>
                    </a:lnTo>
                    <a:lnTo>
                      <a:pt x="25" y="21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5" y="12"/>
                    </a:lnTo>
                    <a:lnTo>
                      <a:pt x="24" y="10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10" y="17"/>
                    </a:lnTo>
                    <a:lnTo>
                      <a:pt x="10" y="23"/>
                    </a:lnTo>
                    <a:lnTo>
                      <a:pt x="9" y="37"/>
                    </a:lnTo>
                    <a:close/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68"/>
                    </a:lnTo>
                    <a:lnTo>
                      <a:pt x="1" y="64"/>
                    </a:lnTo>
                    <a:lnTo>
                      <a:pt x="2" y="58"/>
                    </a:lnTo>
                    <a:lnTo>
                      <a:pt x="2" y="51"/>
                    </a:lnTo>
                    <a:lnTo>
                      <a:pt x="4" y="43"/>
                    </a:lnTo>
                    <a:lnTo>
                      <a:pt x="5" y="35"/>
                    </a:lnTo>
                    <a:lnTo>
                      <a:pt x="5" y="29"/>
                    </a:lnTo>
                    <a:lnTo>
                      <a:pt x="6" y="23"/>
                    </a:lnTo>
                    <a:lnTo>
                      <a:pt x="6" y="17"/>
                    </a:lnTo>
                    <a:lnTo>
                      <a:pt x="7" y="14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29" y="10"/>
                    </a:lnTo>
                    <a:lnTo>
                      <a:pt x="30" y="14"/>
                    </a:lnTo>
                    <a:lnTo>
                      <a:pt x="30" y="17"/>
                    </a:lnTo>
                    <a:lnTo>
                      <a:pt x="30" y="21"/>
                    </a:lnTo>
                    <a:lnTo>
                      <a:pt x="30" y="25"/>
                    </a:lnTo>
                    <a:lnTo>
                      <a:pt x="29" y="27"/>
                    </a:lnTo>
                    <a:lnTo>
                      <a:pt x="28" y="31"/>
                    </a:lnTo>
                    <a:lnTo>
                      <a:pt x="26" y="35"/>
                    </a:lnTo>
                    <a:lnTo>
                      <a:pt x="24" y="37"/>
                    </a:lnTo>
                    <a:lnTo>
                      <a:pt x="22" y="39"/>
                    </a:lnTo>
                    <a:lnTo>
                      <a:pt x="20" y="43"/>
                    </a:lnTo>
                    <a:lnTo>
                      <a:pt x="16" y="43"/>
                    </a:lnTo>
                    <a:lnTo>
                      <a:pt x="17" y="49"/>
                    </a:lnTo>
                    <a:lnTo>
                      <a:pt x="21" y="56"/>
                    </a:lnTo>
                    <a:lnTo>
                      <a:pt x="23" y="68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9" y="80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5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3" y="82"/>
                    </a:lnTo>
                    <a:lnTo>
                      <a:pt x="22" y="82"/>
                    </a:lnTo>
                    <a:lnTo>
                      <a:pt x="22" y="82"/>
                    </a:lnTo>
                    <a:lnTo>
                      <a:pt x="21" y="80"/>
                    </a:lnTo>
                    <a:lnTo>
                      <a:pt x="20" y="76"/>
                    </a:lnTo>
                    <a:lnTo>
                      <a:pt x="18" y="74"/>
                    </a:lnTo>
                    <a:lnTo>
                      <a:pt x="18" y="72"/>
                    </a:lnTo>
                    <a:lnTo>
                      <a:pt x="17" y="70"/>
                    </a:lnTo>
                    <a:lnTo>
                      <a:pt x="17" y="66"/>
                    </a:lnTo>
                    <a:lnTo>
                      <a:pt x="16" y="64"/>
                    </a:lnTo>
                    <a:lnTo>
                      <a:pt x="16" y="62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6" y="64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5" y="74"/>
                    </a:lnTo>
                    <a:lnTo>
                      <a:pt x="5" y="78"/>
                    </a:lnTo>
                    <a:lnTo>
                      <a:pt x="4" y="80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54" name="Freeform 49"/>
              <p:cNvSpPr>
                <a:spLocks/>
              </p:cNvSpPr>
              <p:nvPr/>
            </p:nvSpPr>
            <p:spPr bwMode="auto">
              <a:xfrm>
                <a:off x="5594" y="6137"/>
                <a:ext cx="43" cy="42"/>
              </a:xfrm>
              <a:custGeom>
                <a:avLst/>
                <a:gdLst>
                  <a:gd name="T0" fmla="*/ 32 w 43"/>
                  <a:gd name="T1" fmla="*/ 80 h 84"/>
                  <a:gd name="T2" fmla="*/ 28 w 43"/>
                  <a:gd name="T3" fmla="*/ 82 h 84"/>
                  <a:gd name="T4" fmla="*/ 24 w 43"/>
                  <a:gd name="T5" fmla="*/ 82 h 84"/>
                  <a:gd name="T6" fmla="*/ 20 w 43"/>
                  <a:gd name="T7" fmla="*/ 84 h 84"/>
                  <a:gd name="T8" fmla="*/ 14 w 43"/>
                  <a:gd name="T9" fmla="*/ 84 h 84"/>
                  <a:gd name="T10" fmla="*/ 6 w 43"/>
                  <a:gd name="T11" fmla="*/ 78 h 84"/>
                  <a:gd name="T12" fmla="*/ 1 w 43"/>
                  <a:gd name="T13" fmla="*/ 68 h 84"/>
                  <a:gd name="T14" fmla="*/ 0 w 43"/>
                  <a:gd name="T15" fmla="*/ 53 h 84"/>
                  <a:gd name="T16" fmla="*/ 1 w 43"/>
                  <a:gd name="T17" fmla="*/ 37 h 84"/>
                  <a:gd name="T18" fmla="*/ 6 w 43"/>
                  <a:gd name="T19" fmla="*/ 19 h 84"/>
                  <a:gd name="T20" fmla="*/ 13 w 43"/>
                  <a:gd name="T21" fmla="*/ 10 h 84"/>
                  <a:gd name="T22" fmla="*/ 23 w 43"/>
                  <a:gd name="T23" fmla="*/ 2 h 84"/>
                  <a:gd name="T24" fmla="*/ 30 w 43"/>
                  <a:gd name="T25" fmla="*/ 0 h 84"/>
                  <a:gd name="T26" fmla="*/ 34 w 43"/>
                  <a:gd name="T27" fmla="*/ 2 h 84"/>
                  <a:gd name="T28" fmla="*/ 37 w 43"/>
                  <a:gd name="T29" fmla="*/ 2 h 84"/>
                  <a:gd name="T30" fmla="*/ 40 w 43"/>
                  <a:gd name="T31" fmla="*/ 8 h 84"/>
                  <a:gd name="T32" fmla="*/ 43 w 43"/>
                  <a:gd name="T33" fmla="*/ 10 h 84"/>
                  <a:gd name="T34" fmla="*/ 42 w 43"/>
                  <a:gd name="T35" fmla="*/ 14 h 84"/>
                  <a:gd name="T36" fmla="*/ 42 w 43"/>
                  <a:gd name="T37" fmla="*/ 14 h 84"/>
                  <a:gd name="T38" fmla="*/ 38 w 43"/>
                  <a:gd name="T39" fmla="*/ 18 h 84"/>
                  <a:gd name="T40" fmla="*/ 38 w 43"/>
                  <a:gd name="T41" fmla="*/ 16 h 84"/>
                  <a:gd name="T42" fmla="*/ 35 w 43"/>
                  <a:gd name="T43" fmla="*/ 10 h 84"/>
                  <a:gd name="T44" fmla="*/ 32 w 43"/>
                  <a:gd name="T45" fmla="*/ 8 h 84"/>
                  <a:gd name="T46" fmla="*/ 28 w 43"/>
                  <a:gd name="T47" fmla="*/ 6 h 84"/>
                  <a:gd name="T48" fmla="*/ 22 w 43"/>
                  <a:gd name="T49" fmla="*/ 6 h 84"/>
                  <a:gd name="T50" fmla="*/ 15 w 43"/>
                  <a:gd name="T51" fmla="*/ 10 h 84"/>
                  <a:gd name="T52" fmla="*/ 11 w 43"/>
                  <a:gd name="T53" fmla="*/ 19 h 84"/>
                  <a:gd name="T54" fmla="*/ 7 w 43"/>
                  <a:gd name="T55" fmla="*/ 37 h 84"/>
                  <a:gd name="T56" fmla="*/ 6 w 43"/>
                  <a:gd name="T57" fmla="*/ 53 h 84"/>
                  <a:gd name="T58" fmla="*/ 6 w 43"/>
                  <a:gd name="T59" fmla="*/ 66 h 84"/>
                  <a:gd name="T60" fmla="*/ 9 w 43"/>
                  <a:gd name="T61" fmla="*/ 74 h 84"/>
                  <a:gd name="T62" fmla="*/ 15 w 43"/>
                  <a:gd name="T63" fmla="*/ 80 h 84"/>
                  <a:gd name="T64" fmla="*/ 21 w 43"/>
                  <a:gd name="T65" fmla="*/ 80 h 84"/>
                  <a:gd name="T66" fmla="*/ 23 w 43"/>
                  <a:gd name="T67" fmla="*/ 80 h 84"/>
                  <a:gd name="T68" fmla="*/ 26 w 43"/>
                  <a:gd name="T69" fmla="*/ 80 h 84"/>
                  <a:gd name="T70" fmla="*/ 29 w 43"/>
                  <a:gd name="T71" fmla="*/ 76 h 84"/>
                  <a:gd name="T72" fmla="*/ 30 w 43"/>
                  <a:gd name="T73" fmla="*/ 76 h 84"/>
                  <a:gd name="T74" fmla="*/ 30 w 43"/>
                  <a:gd name="T75" fmla="*/ 74 h 84"/>
                  <a:gd name="T76" fmla="*/ 31 w 43"/>
                  <a:gd name="T77" fmla="*/ 70 h 84"/>
                  <a:gd name="T78" fmla="*/ 31 w 43"/>
                  <a:gd name="T79" fmla="*/ 66 h 84"/>
                  <a:gd name="T80" fmla="*/ 31 w 43"/>
                  <a:gd name="T81" fmla="*/ 64 h 84"/>
                  <a:gd name="T82" fmla="*/ 31 w 43"/>
                  <a:gd name="T83" fmla="*/ 60 h 84"/>
                  <a:gd name="T84" fmla="*/ 32 w 43"/>
                  <a:gd name="T85" fmla="*/ 57 h 84"/>
                  <a:gd name="T86" fmla="*/ 32 w 43"/>
                  <a:gd name="T87" fmla="*/ 53 h 84"/>
                  <a:gd name="T88" fmla="*/ 32 w 43"/>
                  <a:gd name="T89" fmla="*/ 49 h 84"/>
                  <a:gd name="T90" fmla="*/ 34 w 43"/>
                  <a:gd name="T91" fmla="*/ 49 h 84"/>
                  <a:gd name="T92" fmla="*/ 34 w 43"/>
                  <a:gd name="T93" fmla="*/ 49 h 84"/>
                  <a:gd name="T94" fmla="*/ 35 w 43"/>
                  <a:gd name="T95" fmla="*/ 49 h 84"/>
                  <a:gd name="T96" fmla="*/ 35 w 43"/>
                  <a:gd name="T97" fmla="*/ 49 h 84"/>
                  <a:gd name="T98" fmla="*/ 35 w 43"/>
                  <a:gd name="T99" fmla="*/ 49 h 84"/>
                  <a:gd name="T100" fmla="*/ 35 w 43"/>
                  <a:gd name="T101" fmla="*/ 49 h 84"/>
                  <a:gd name="T102" fmla="*/ 38 w 43"/>
                  <a:gd name="T103" fmla="*/ 49 h 84"/>
                  <a:gd name="T104" fmla="*/ 37 w 43"/>
                  <a:gd name="T105" fmla="*/ 53 h 84"/>
                  <a:gd name="T106" fmla="*/ 37 w 43"/>
                  <a:gd name="T107" fmla="*/ 58 h 84"/>
                  <a:gd name="T108" fmla="*/ 36 w 43"/>
                  <a:gd name="T109" fmla="*/ 62 h 84"/>
                  <a:gd name="T110" fmla="*/ 36 w 43"/>
                  <a:gd name="T111" fmla="*/ 68 h 84"/>
                  <a:gd name="T112" fmla="*/ 36 w 43"/>
                  <a:gd name="T113" fmla="*/ 70 h 84"/>
                  <a:gd name="T114" fmla="*/ 35 w 43"/>
                  <a:gd name="T115" fmla="*/ 74 h 84"/>
                  <a:gd name="T116" fmla="*/ 35 w 43"/>
                  <a:gd name="T117" fmla="*/ 76 h 84"/>
                  <a:gd name="T118" fmla="*/ 35 w 43"/>
                  <a:gd name="T119" fmla="*/ 8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" h="84">
                    <a:moveTo>
                      <a:pt x="35" y="80"/>
                    </a:moveTo>
                    <a:lnTo>
                      <a:pt x="32" y="80"/>
                    </a:lnTo>
                    <a:lnTo>
                      <a:pt x="30" y="80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4" y="82"/>
                    </a:lnTo>
                    <a:lnTo>
                      <a:pt x="22" y="82"/>
                    </a:lnTo>
                    <a:lnTo>
                      <a:pt x="20" y="84"/>
                    </a:lnTo>
                    <a:lnTo>
                      <a:pt x="19" y="84"/>
                    </a:lnTo>
                    <a:lnTo>
                      <a:pt x="14" y="84"/>
                    </a:lnTo>
                    <a:lnTo>
                      <a:pt x="9" y="82"/>
                    </a:lnTo>
                    <a:lnTo>
                      <a:pt x="6" y="78"/>
                    </a:lnTo>
                    <a:lnTo>
                      <a:pt x="4" y="74"/>
                    </a:lnTo>
                    <a:lnTo>
                      <a:pt x="1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1" y="37"/>
                    </a:lnTo>
                    <a:lnTo>
                      <a:pt x="4" y="27"/>
                    </a:lnTo>
                    <a:lnTo>
                      <a:pt x="6" y="19"/>
                    </a:lnTo>
                    <a:lnTo>
                      <a:pt x="9" y="14"/>
                    </a:lnTo>
                    <a:lnTo>
                      <a:pt x="13" y="10"/>
                    </a:lnTo>
                    <a:lnTo>
                      <a:pt x="18" y="4"/>
                    </a:lnTo>
                    <a:lnTo>
                      <a:pt x="23" y="2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9" y="4"/>
                    </a:lnTo>
                    <a:lnTo>
                      <a:pt x="40" y="8"/>
                    </a:lnTo>
                    <a:lnTo>
                      <a:pt x="43" y="8"/>
                    </a:lnTo>
                    <a:lnTo>
                      <a:pt x="43" y="10"/>
                    </a:lnTo>
                    <a:lnTo>
                      <a:pt x="43" y="12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0" y="16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2" y="6"/>
                    </a:lnTo>
                    <a:lnTo>
                      <a:pt x="19" y="8"/>
                    </a:lnTo>
                    <a:lnTo>
                      <a:pt x="15" y="10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6" y="45"/>
                    </a:lnTo>
                    <a:lnTo>
                      <a:pt x="6" y="53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7" y="70"/>
                    </a:lnTo>
                    <a:lnTo>
                      <a:pt x="9" y="74"/>
                    </a:lnTo>
                    <a:lnTo>
                      <a:pt x="12" y="78"/>
                    </a:lnTo>
                    <a:lnTo>
                      <a:pt x="15" y="80"/>
                    </a:lnTo>
                    <a:lnTo>
                      <a:pt x="20" y="80"/>
                    </a:lnTo>
                    <a:lnTo>
                      <a:pt x="21" y="80"/>
                    </a:lnTo>
                    <a:lnTo>
                      <a:pt x="22" y="80"/>
                    </a:lnTo>
                    <a:lnTo>
                      <a:pt x="23" y="80"/>
                    </a:lnTo>
                    <a:lnTo>
                      <a:pt x="24" y="80"/>
                    </a:lnTo>
                    <a:lnTo>
                      <a:pt x="26" y="80"/>
                    </a:lnTo>
                    <a:lnTo>
                      <a:pt x="28" y="78"/>
                    </a:lnTo>
                    <a:lnTo>
                      <a:pt x="29" y="76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0" y="74"/>
                    </a:lnTo>
                    <a:lnTo>
                      <a:pt x="30" y="74"/>
                    </a:lnTo>
                    <a:lnTo>
                      <a:pt x="30" y="72"/>
                    </a:lnTo>
                    <a:lnTo>
                      <a:pt x="31" y="70"/>
                    </a:lnTo>
                    <a:lnTo>
                      <a:pt x="31" y="68"/>
                    </a:lnTo>
                    <a:lnTo>
                      <a:pt x="31" y="66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1" y="62"/>
                    </a:lnTo>
                    <a:lnTo>
                      <a:pt x="31" y="60"/>
                    </a:lnTo>
                    <a:lnTo>
                      <a:pt x="32" y="58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2" y="53"/>
                    </a:lnTo>
                    <a:lnTo>
                      <a:pt x="32" y="49"/>
                    </a:lnTo>
                    <a:lnTo>
                      <a:pt x="32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7" y="49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7" y="53"/>
                    </a:lnTo>
                    <a:lnTo>
                      <a:pt x="37" y="57"/>
                    </a:lnTo>
                    <a:lnTo>
                      <a:pt x="37" y="58"/>
                    </a:lnTo>
                    <a:lnTo>
                      <a:pt x="37" y="60"/>
                    </a:lnTo>
                    <a:lnTo>
                      <a:pt x="36" y="62"/>
                    </a:lnTo>
                    <a:lnTo>
                      <a:pt x="36" y="66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5" y="74"/>
                    </a:lnTo>
                    <a:lnTo>
                      <a:pt x="35" y="74"/>
                    </a:lnTo>
                    <a:lnTo>
                      <a:pt x="35" y="76"/>
                    </a:lnTo>
                    <a:lnTo>
                      <a:pt x="35" y="78"/>
                    </a:lnTo>
                    <a:lnTo>
                      <a:pt x="35" y="80"/>
                    </a:lnTo>
                    <a:lnTo>
                      <a:pt x="35" y="8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55" name="Freeform 50"/>
              <p:cNvSpPr>
                <a:spLocks noEditPoints="1"/>
              </p:cNvSpPr>
              <p:nvPr/>
            </p:nvSpPr>
            <p:spPr bwMode="auto">
              <a:xfrm>
                <a:off x="5631" y="6138"/>
                <a:ext cx="35" cy="41"/>
              </a:xfrm>
              <a:custGeom>
                <a:avLst/>
                <a:gdLst>
                  <a:gd name="T0" fmla="*/ 15 w 35"/>
                  <a:gd name="T1" fmla="*/ 45 h 82"/>
                  <a:gd name="T2" fmla="*/ 15 w 35"/>
                  <a:gd name="T3" fmla="*/ 45 h 82"/>
                  <a:gd name="T4" fmla="*/ 16 w 35"/>
                  <a:gd name="T5" fmla="*/ 45 h 82"/>
                  <a:gd name="T6" fmla="*/ 18 w 35"/>
                  <a:gd name="T7" fmla="*/ 45 h 82"/>
                  <a:gd name="T8" fmla="*/ 18 w 35"/>
                  <a:gd name="T9" fmla="*/ 45 h 82"/>
                  <a:gd name="T10" fmla="*/ 21 w 35"/>
                  <a:gd name="T11" fmla="*/ 45 h 82"/>
                  <a:gd name="T12" fmla="*/ 23 w 35"/>
                  <a:gd name="T13" fmla="*/ 45 h 82"/>
                  <a:gd name="T14" fmla="*/ 26 w 35"/>
                  <a:gd name="T15" fmla="*/ 45 h 82"/>
                  <a:gd name="T16" fmla="*/ 25 w 35"/>
                  <a:gd name="T17" fmla="*/ 41 h 82"/>
                  <a:gd name="T18" fmla="*/ 25 w 35"/>
                  <a:gd name="T19" fmla="*/ 37 h 82"/>
                  <a:gd name="T20" fmla="*/ 24 w 35"/>
                  <a:gd name="T21" fmla="*/ 35 h 82"/>
                  <a:gd name="T22" fmla="*/ 24 w 35"/>
                  <a:gd name="T23" fmla="*/ 27 h 82"/>
                  <a:gd name="T24" fmla="*/ 23 w 35"/>
                  <a:gd name="T25" fmla="*/ 17 h 82"/>
                  <a:gd name="T26" fmla="*/ 0 w 35"/>
                  <a:gd name="T27" fmla="*/ 82 h 82"/>
                  <a:gd name="T28" fmla="*/ 7 w 35"/>
                  <a:gd name="T29" fmla="*/ 60 h 82"/>
                  <a:gd name="T30" fmla="*/ 14 w 35"/>
                  <a:gd name="T31" fmla="*/ 41 h 82"/>
                  <a:gd name="T32" fmla="*/ 19 w 35"/>
                  <a:gd name="T33" fmla="*/ 19 h 82"/>
                  <a:gd name="T34" fmla="*/ 25 w 35"/>
                  <a:gd name="T35" fmla="*/ 0 h 82"/>
                  <a:gd name="T36" fmla="*/ 27 w 35"/>
                  <a:gd name="T37" fmla="*/ 10 h 82"/>
                  <a:gd name="T38" fmla="*/ 30 w 35"/>
                  <a:gd name="T39" fmla="*/ 33 h 82"/>
                  <a:gd name="T40" fmla="*/ 31 w 35"/>
                  <a:gd name="T41" fmla="*/ 53 h 82"/>
                  <a:gd name="T42" fmla="*/ 34 w 35"/>
                  <a:gd name="T43" fmla="*/ 72 h 82"/>
                  <a:gd name="T44" fmla="*/ 35 w 35"/>
                  <a:gd name="T45" fmla="*/ 82 h 82"/>
                  <a:gd name="T46" fmla="*/ 34 w 35"/>
                  <a:gd name="T47" fmla="*/ 82 h 82"/>
                  <a:gd name="T48" fmla="*/ 34 w 35"/>
                  <a:gd name="T49" fmla="*/ 82 h 82"/>
                  <a:gd name="T50" fmla="*/ 32 w 35"/>
                  <a:gd name="T51" fmla="*/ 82 h 82"/>
                  <a:gd name="T52" fmla="*/ 32 w 35"/>
                  <a:gd name="T53" fmla="*/ 82 h 82"/>
                  <a:gd name="T54" fmla="*/ 31 w 35"/>
                  <a:gd name="T55" fmla="*/ 82 h 82"/>
                  <a:gd name="T56" fmla="*/ 31 w 35"/>
                  <a:gd name="T57" fmla="*/ 82 h 82"/>
                  <a:gd name="T58" fmla="*/ 30 w 35"/>
                  <a:gd name="T59" fmla="*/ 82 h 82"/>
                  <a:gd name="T60" fmla="*/ 30 w 35"/>
                  <a:gd name="T61" fmla="*/ 78 h 82"/>
                  <a:gd name="T62" fmla="*/ 29 w 35"/>
                  <a:gd name="T63" fmla="*/ 72 h 82"/>
                  <a:gd name="T64" fmla="*/ 27 w 35"/>
                  <a:gd name="T65" fmla="*/ 66 h 82"/>
                  <a:gd name="T66" fmla="*/ 27 w 35"/>
                  <a:gd name="T67" fmla="*/ 58 h 82"/>
                  <a:gd name="T68" fmla="*/ 26 w 35"/>
                  <a:gd name="T69" fmla="*/ 53 h 82"/>
                  <a:gd name="T70" fmla="*/ 25 w 35"/>
                  <a:gd name="T71" fmla="*/ 53 h 82"/>
                  <a:gd name="T72" fmla="*/ 24 w 35"/>
                  <a:gd name="T73" fmla="*/ 53 h 82"/>
                  <a:gd name="T74" fmla="*/ 22 w 35"/>
                  <a:gd name="T75" fmla="*/ 51 h 82"/>
                  <a:gd name="T76" fmla="*/ 19 w 35"/>
                  <a:gd name="T77" fmla="*/ 49 h 82"/>
                  <a:gd name="T78" fmla="*/ 17 w 35"/>
                  <a:gd name="T79" fmla="*/ 49 h 82"/>
                  <a:gd name="T80" fmla="*/ 15 w 35"/>
                  <a:gd name="T81" fmla="*/ 49 h 82"/>
                  <a:gd name="T82" fmla="*/ 14 w 35"/>
                  <a:gd name="T83" fmla="*/ 51 h 82"/>
                  <a:gd name="T84" fmla="*/ 13 w 35"/>
                  <a:gd name="T85" fmla="*/ 53 h 82"/>
                  <a:gd name="T86" fmla="*/ 10 w 35"/>
                  <a:gd name="T87" fmla="*/ 58 h 82"/>
                  <a:gd name="T88" fmla="*/ 8 w 35"/>
                  <a:gd name="T89" fmla="*/ 64 h 82"/>
                  <a:gd name="T90" fmla="*/ 6 w 35"/>
                  <a:gd name="T91" fmla="*/ 72 h 82"/>
                  <a:gd name="T92" fmla="*/ 3 w 35"/>
                  <a:gd name="T93" fmla="*/ 82 h 82"/>
                  <a:gd name="T94" fmla="*/ 3 w 35"/>
                  <a:gd name="T95" fmla="*/ 82 h 82"/>
                  <a:gd name="T96" fmla="*/ 2 w 35"/>
                  <a:gd name="T97" fmla="*/ 82 h 82"/>
                  <a:gd name="T98" fmla="*/ 2 w 35"/>
                  <a:gd name="T99" fmla="*/ 82 h 82"/>
                  <a:gd name="T100" fmla="*/ 1 w 35"/>
                  <a:gd name="T101" fmla="*/ 82 h 82"/>
                  <a:gd name="T102" fmla="*/ 1 w 35"/>
                  <a:gd name="T103" fmla="*/ 82 h 82"/>
                  <a:gd name="T104" fmla="*/ 1 w 35"/>
                  <a:gd name="T105" fmla="*/ 82 h 82"/>
                  <a:gd name="T106" fmla="*/ 1 w 35"/>
                  <a:gd name="T107" fmla="*/ 82 h 82"/>
                  <a:gd name="T108" fmla="*/ 0 w 35"/>
                  <a:gd name="T10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" h="82">
                    <a:moveTo>
                      <a:pt x="15" y="45"/>
                    </a:moveTo>
                    <a:lnTo>
                      <a:pt x="15" y="45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21" y="45"/>
                    </a:lnTo>
                    <a:lnTo>
                      <a:pt x="22" y="45"/>
                    </a:lnTo>
                    <a:lnTo>
                      <a:pt x="23" y="45"/>
                    </a:lnTo>
                    <a:lnTo>
                      <a:pt x="24" y="45"/>
                    </a:lnTo>
                    <a:lnTo>
                      <a:pt x="26" y="45"/>
                    </a:lnTo>
                    <a:lnTo>
                      <a:pt x="26" y="45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37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1"/>
                    </a:lnTo>
                    <a:lnTo>
                      <a:pt x="24" y="27"/>
                    </a:lnTo>
                    <a:lnTo>
                      <a:pt x="24" y="23"/>
                    </a:lnTo>
                    <a:lnTo>
                      <a:pt x="23" y="17"/>
                    </a:lnTo>
                    <a:lnTo>
                      <a:pt x="15" y="45"/>
                    </a:lnTo>
                    <a:close/>
                    <a:moveTo>
                      <a:pt x="0" y="82"/>
                    </a:moveTo>
                    <a:lnTo>
                      <a:pt x="3" y="70"/>
                    </a:lnTo>
                    <a:lnTo>
                      <a:pt x="7" y="60"/>
                    </a:lnTo>
                    <a:lnTo>
                      <a:pt x="10" y="51"/>
                    </a:lnTo>
                    <a:lnTo>
                      <a:pt x="14" y="41"/>
                    </a:lnTo>
                    <a:lnTo>
                      <a:pt x="17" y="31"/>
                    </a:lnTo>
                    <a:lnTo>
                      <a:pt x="19" y="19"/>
                    </a:lnTo>
                    <a:lnTo>
                      <a:pt x="23" y="1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0"/>
                    </a:lnTo>
                    <a:lnTo>
                      <a:pt x="29" y="21"/>
                    </a:lnTo>
                    <a:lnTo>
                      <a:pt x="30" y="33"/>
                    </a:lnTo>
                    <a:lnTo>
                      <a:pt x="30" y="43"/>
                    </a:lnTo>
                    <a:lnTo>
                      <a:pt x="31" y="53"/>
                    </a:lnTo>
                    <a:lnTo>
                      <a:pt x="33" y="62"/>
                    </a:lnTo>
                    <a:lnTo>
                      <a:pt x="34" y="7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4" y="82"/>
                    </a:lnTo>
                    <a:lnTo>
                      <a:pt x="34" y="82"/>
                    </a:lnTo>
                    <a:lnTo>
                      <a:pt x="34" y="82"/>
                    </a:lnTo>
                    <a:lnTo>
                      <a:pt x="33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78"/>
                    </a:lnTo>
                    <a:lnTo>
                      <a:pt x="30" y="76"/>
                    </a:lnTo>
                    <a:lnTo>
                      <a:pt x="29" y="72"/>
                    </a:lnTo>
                    <a:lnTo>
                      <a:pt x="29" y="70"/>
                    </a:lnTo>
                    <a:lnTo>
                      <a:pt x="27" y="66"/>
                    </a:lnTo>
                    <a:lnTo>
                      <a:pt x="27" y="62"/>
                    </a:lnTo>
                    <a:lnTo>
                      <a:pt x="27" y="58"/>
                    </a:lnTo>
                    <a:lnTo>
                      <a:pt x="27" y="55"/>
                    </a:lnTo>
                    <a:lnTo>
                      <a:pt x="26" y="53"/>
                    </a:lnTo>
                    <a:lnTo>
                      <a:pt x="26" y="53"/>
                    </a:lnTo>
                    <a:lnTo>
                      <a:pt x="25" y="53"/>
                    </a:lnTo>
                    <a:lnTo>
                      <a:pt x="24" y="53"/>
                    </a:lnTo>
                    <a:lnTo>
                      <a:pt x="24" y="53"/>
                    </a:lnTo>
                    <a:lnTo>
                      <a:pt x="23" y="53"/>
                    </a:lnTo>
                    <a:lnTo>
                      <a:pt x="22" y="51"/>
                    </a:lnTo>
                    <a:lnTo>
                      <a:pt x="21" y="49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7" y="49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4" y="51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1" y="55"/>
                    </a:lnTo>
                    <a:lnTo>
                      <a:pt x="10" y="58"/>
                    </a:lnTo>
                    <a:lnTo>
                      <a:pt x="9" y="60"/>
                    </a:lnTo>
                    <a:lnTo>
                      <a:pt x="8" y="64"/>
                    </a:lnTo>
                    <a:lnTo>
                      <a:pt x="7" y="68"/>
                    </a:lnTo>
                    <a:lnTo>
                      <a:pt x="6" y="72"/>
                    </a:lnTo>
                    <a:lnTo>
                      <a:pt x="5" y="78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56" name="Freeform 51"/>
              <p:cNvSpPr>
                <a:spLocks/>
              </p:cNvSpPr>
              <p:nvPr/>
            </p:nvSpPr>
            <p:spPr bwMode="auto">
              <a:xfrm>
                <a:off x="5672" y="6137"/>
                <a:ext cx="40" cy="42"/>
              </a:xfrm>
              <a:custGeom>
                <a:avLst/>
                <a:gdLst>
                  <a:gd name="T0" fmla="*/ 1 w 40"/>
                  <a:gd name="T1" fmla="*/ 76 h 84"/>
                  <a:gd name="T2" fmla="*/ 2 w 40"/>
                  <a:gd name="T3" fmla="*/ 58 h 84"/>
                  <a:gd name="T4" fmla="*/ 5 w 40"/>
                  <a:gd name="T5" fmla="*/ 41 h 84"/>
                  <a:gd name="T6" fmla="*/ 6 w 40"/>
                  <a:gd name="T7" fmla="*/ 23 h 84"/>
                  <a:gd name="T8" fmla="*/ 8 w 40"/>
                  <a:gd name="T9" fmla="*/ 0 h 84"/>
                  <a:gd name="T10" fmla="*/ 12 w 40"/>
                  <a:gd name="T11" fmla="*/ 8 h 84"/>
                  <a:gd name="T12" fmla="*/ 16 w 40"/>
                  <a:gd name="T13" fmla="*/ 23 h 84"/>
                  <a:gd name="T14" fmla="*/ 22 w 40"/>
                  <a:gd name="T15" fmla="*/ 39 h 84"/>
                  <a:gd name="T16" fmla="*/ 29 w 40"/>
                  <a:gd name="T17" fmla="*/ 57 h 84"/>
                  <a:gd name="T18" fmla="*/ 32 w 40"/>
                  <a:gd name="T19" fmla="*/ 64 h 84"/>
                  <a:gd name="T20" fmla="*/ 32 w 40"/>
                  <a:gd name="T21" fmla="*/ 62 h 84"/>
                  <a:gd name="T22" fmla="*/ 32 w 40"/>
                  <a:gd name="T23" fmla="*/ 60 h 84"/>
                  <a:gd name="T24" fmla="*/ 32 w 40"/>
                  <a:gd name="T25" fmla="*/ 57 h 84"/>
                  <a:gd name="T26" fmla="*/ 33 w 40"/>
                  <a:gd name="T27" fmla="*/ 49 h 84"/>
                  <a:gd name="T28" fmla="*/ 35 w 40"/>
                  <a:gd name="T29" fmla="*/ 33 h 84"/>
                  <a:gd name="T30" fmla="*/ 37 w 40"/>
                  <a:gd name="T31" fmla="*/ 21 h 84"/>
                  <a:gd name="T32" fmla="*/ 37 w 40"/>
                  <a:gd name="T33" fmla="*/ 8 h 84"/>
                  <a:gd name="T34" fmla="*/ 38 w 40"/>
                  <a:gd name="T35" fmla="*/ 2 h 84"/>
                  <a:gd name="T36" fmla="*/ 38 w 40"/>
                  <a:gd name="T37" fmla="*/ 2 h 84"/>
                  <a:gd name="T38" fmla="*/ 38 w 40"/>
                  <a:gd name="T39" fmla="*/ 2 h 84"/>
                  <a:gd name="T40" fmla="*/ 39 w 40"/>
                  <a:gd name="T41" fmla="*/ 2 h 84"/>
                  <a:gd name="T42" fmla="*/ 39 w 40"/>
                  <a:gd name="T43" fmla="*/ 2 h 84"/>
                  <a:gd name="T44" fmla="*/ 39 w 40"/>
                  <a:gd name="T45" fmla="*/ 2 h 84"/>
                  <a:gd name="T46" fmla="*/ 39 w 40"/>
                  <a:gd name="T47" fmla="*/ 2 h 84"/>
                  <a:gd name="T48" fmla="*/ 40 w 40"/>
                  <a:gd name="T49" fmla="*/ 2 h 84"/>
                  <a:gd name="T50" fmla="*/ 39 w 40"/>
                  <a:gd name="T51" fmla="*/ 10 h 84"/>
                  <a:gd name="T52" fmla="*/ 38 w 40"/>
                  <a:gd name="T53" fmla="*/ 25 h 84"/>
                  <a:gd name="T54" fmla="*/ 37 w 40"/>
                  <a:gd name="T55" fmla="*/ 37 h 84"/>
                  <a:gd name="T56" fmla="*/ 36 w 40"/>
                  <a:gd name="T57" fmla="*/ 51 h 84"/>
                  <a:gd name="T58" fmla="*/ 35 w 40"/>
                  <a:gd name="T59" fmla="*/ 58 h 84"/>
                  <a:gd name="T60" fmla="*/ 35 w 40"/>
                  <a:gd name="T61" fmla="*/ 64 h 84"/>
                  <a:gd name="T62" fmla="*/ 33 w 40"/>
                  <a:gd name="T63" fmla="*/ 72 h 84"/>
                  <a:gd name="T64" fmla="*/ 33 w 40"/>
                  <a:gd name="T65" fmla="*/ 80 h 84"/>
                  <a:gd name="T66" fmla="*/ 32 w 40"/>
                  <a:gd name="T67" fmla="*/ 84 h 84"/>
                  <a:gd name="T68" fmla="*/ 30 w 40"/>
                  <a:gd name="T69" fmla="*/ 76 h 84"/>
                  <a:gd name="T70" fmla="*/ 27 w 40"/>
                  <a:gd name="T71" fmla="*/ 70 h 84"/>
                  <a:gd name="T72" fmla="*/ 23 w 40"/>
                  <a:gd name="T73" fmla="*/ 62 h 84"/>
                  <a:gd name="T74" fmla="*/ 20 w 40"/>
                  <a:gd name="T75" fmla="*/ 51 h 84"/>
                  <a:gd name="T76" fmla="*/ 8 w 40"/>
                  <a:gd name="T77" fmla="*/ 21 h 84"/>
                  <a:gd name="T78" fmla="*/ 8 w 40"/>
                  <a:gd name="T79" fmla="*/ 27 h 84"/>
                  <a:gd name="T80" fmla="*/ 7 w 40"/>
                  <a:gd name="T81" fmla="*/ 31 h 84"/>
                  <a:gd name="T82" fmla="*/ 7 w 40"/>
                  <a:gd name="T83" fmla="*/ 37 h 84"/>
                  <a:gd name="T84" fmla="*/ 7 w 40"/>
                  <a:gd name="T85" fmla="*/ 39 h 84"/>
                  <a:gd name="T86" fmla="*/ 6 w 40"/>
                  <a:gd name="T87" fmla="*/ 49 h 84"/>
                  <a:gd name="T88" fmla="*/ 5 w 40"/>
                  <a:gd name="T89" fmla="*/ 62 h 84"/>
                  <a:gd name="T90" fmla="*/ 4 w 40"/>
                  <a:gd name="T91" fmla="*/ 76 h 84"/>
                  <a:gd name="T92" fmla="*/ 2 w 40"/>
                  <a:gd name="T93" fmla="*/ 84 h 84"/>
                  <a:gd name="T94" fmla="*/ 1 w 40"/>
                  <a:gd name="T95" fmla="*/ 84 h 84"/>
                  <a:gd name="T96" fmla="*/ 1 w 40"/>
                  <a:gd name="T97" fmla="*/ 84 h 84"/>
                  <a:gd name="T98" fmla="*/ 0 w 40"/>
                  <a:gd name="T99" fmla="*/ 84 h 84"/>
                  <a:gd name="T100" fmla="*/ 0 w 40"/>
                  <a:gd name="T101" fmla="*/ 84 h 84"/>
                  <a:gd name="T102" fmla="*/ 0 w 40"/>
                  <a:gd name="T103" fmla="*/ 84 h 84"/>
                  <a:gd name="T104" fmla="*/ 0 w 40"/>
                  <a:gd name="T105" fmla="*/ 84 h 84"/>
                  <a:gd name="T106" fmla="*/ 0 w 40"/>
                  <a:gd name="T10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" h="84">
                    <a:moveTo>
                      <a:pt x="0" y="84"/>
                    </a:moveTo>
                    <a:lnTo>
                      <a:pt x="1" y="76"/>
                    </a:lnTo>
                    <a:lnTo>
                      <a:pt x="2" y="68"/>
                    </a:lnTo>
                    <a:lnTo>
                      <a:pt x="2" y="58"/>
                    </a:lnTo>
                    <a:lnTo>
                      <a:pt x="4" y="51"/>
                    </a:lnTo>
                    <a:lnTo>
                      <a:pt x="5" y="41"/>
                    </a:lnTo>
                    <a:lnTo>
                      <a:pt x="6" y="31"/>
                    </a:lnTo>
                    <a:lnTo>
                      <a:pt x="6" y="23"/>
                    </a:lnTo>
                    <a:lnTo>
                      <a:pt x="7" y="14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8"/>
                    </a:lnTo>
                    <a:lnTo>
                      <a:pt x="14" y="16"/>
                    </a:lnTo>
                    <a:lnTo>
                      <a:pt x="16" y="23"/>
                    </a:lnTo>
                    <a:lnTo>
                      <a:pt x="19" y="31"/>
                    </a:lnTo>
                    <a:lnTo>
                      <a:pt x="22" y="39"/>
                    </a:lnTo>
                    <a:lnTo>
                      <a:pt x="25" y="47"/>
                    </a:lnTo>
                    <a:lnTo>
                      <a:pt x="29" y="57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7"/>
                    </a:lnTo>
                    <a:lnTo>
                      <a:pt x="33" y="55"/>
                    </a:lnTo>
                    <a:lnTo>
                      <a:pt x="33" y="49"/>
                    </a:lnTo>
                    <a:lnTo>
                      <a:pt x="35" y="41"/>
                    </a:lnTo>
                    <a:lnTo>
                      <a:pt x="35" y="33"/>
                    </a:lnTo>
                    <a:lnTo>
                      <a:pt x="36" y="27"/>
                    </a:lnTo>
                    <a:lnTo>
                      <a:pt x="37" y="21"/>
                    </a:lnTo>
                    <a:lnTo>
                      <a:pt x="37" y="14"/>
                    </a:lnTo>
                    <a:lnTo>
                      <a:pt x="37" y="8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39" y="10"/>
                    </a:lnTo>
                    <a:lnTo>
                      <a:pt x="39" y="18"/>
                    </a:lnTo>
                    <a:lnTo>
                      <a:pt x="38" y="25"/>
                    </a:lnTo>
                    <a:lnTo>
                      <a:pt x="38" y="31"/>
                    </a:lnTo>
                    <a:lnTo>
                      <a:pt x="37" y="37"/>
                    </a:lnTo>
                    <a:lnTo>
                      <a:pt x="37" y="43"/>
                    </a:lnTo>
                    <a:lnTo>
                      <a:pt x="36" y="51"/>
                    </a:lnTo>
                    <a:lnTo>
                      <a:pt x="35" y="57"/>
                    </a:lnTo>
                    <a:lnTo>
                      <a:pt x="35" y="58"/>
                    </a:lnTo>
                    <a:lnTo>
                      <a:pt x="35" y="62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3" y="72"/>
                    </a:lnTo>
                    <a:lnTo>
                      <a:pt x="33" y="76"/>
                    </a:lnTo>
                    <a:lnTo>
                      <a:pt x="33" y="80"/>
                    </a:lnTo>
                    <a:lnTo>
                      <a:pt x="32" y="84"/>
                    </a:lnTo>
                    <a:lnTo>
                      <a:pt x="32" y="84"/>
                    </a:lnTo>
                    <a:lnTo>
                      <a:pt x="31" y="80"/>
                    </a:lnTo>
                    <a:lnTo>
                      <a:pt x="30" y="76"/>
                    </a:lnTo>
                    <a:lnTo>
                      <a:pt x="28" y="74"/>
                    </a:lnTo>
                    <a:lnTo>
                      <a:pt x="27" y="70"/>
                    </a:lnTo>
                    <a:lnTo>
                      <a:pt x="25" y="66"/>
                    </a:lnTo>
                    <a:lnTo>
                      <a:pt x="23" y="62"/>
                    </a:lnTo>
                    <a:lnTo>
                      <a:pt x="22" y="57"/>
                    </a:lnTo>
                    <a:lnTo>
                      <a:pt x="20" y="5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8" y="27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7" y="35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9"/>
                    </a:lnTo>
                    <a:lnTo>
                      <a:pt x="6" y="43"/>
                    </a:lnTo>
                    <a:lnTo>
                      <a:pt x="6" y="49"/>
                    </a:lnTo>
                    <a:lnTo>
                      <a:pt x="5" y="57"/>
                    </a:lnTo>
                    <a:lnTo>
                      <a:pt x="5" y="62"/>
                    </a:lnTo>
                    <a:lnTo>
                      <a:pt x="4" y="68"/>
                    </a:lnTo>
                    <a:lnTo>
                      <a:pt x="4" y="76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57" name="Freeform 52"/>
              <p:cNvSpPr>
                <a:spLocks/>
              </p:cNvSpPr>
              <p:nvPr/>
            </p:nvSpPr>
            <p:spPr bwMode="auto">
              <a:xfrm>
                <a:off x="5716" y="6138"/>
                <a:ext cx="12" cy="41"/>
              </a:xfrm>
              <a:custGeom>
                <a:avLst/>
                <a:gdLst>
                  <a:gd name="T0" fmla="*/ 0 w 12"/>
                  <a:gd name="T1" fmla="*/ 78 h 82"/>
                  <a:gd name="T2" fmla="*/ 0 w 12"/>
                  <a:gd name="T3" fmla="*/ 72 h 82"/>
                  <a:gd name="T4" fmla="*/ 1 w 12"/>
                  <a:gd name="T5" fmla="*/ 66 h 82"/>
                  <a:gd name="T6" fmla="*/ 2 w 12"/>
                  <a:gd name="T7" fmla="*/ 56 h 82"/>
                  <a:gd name="T8" fmla="*/ 3 w 12"/>
                  <a:gd name="T9" fmla="*/ 43 h 82"/>
                  <a:gd name="T10" fmla="*/ 4 w 12"/>
                  <a:gd name="T11" fmla="*/ 25 h 82"/>
                  <a:gd name="T12" fmla="*/ 5 w 12"/>
                  <a:gd name="T13" fmla="*/ 16 h 82"/>
                  <a:gd name="T14" fmla="*/ 7 w 12"/>
                  <a:gd name="T15" fmla="*/ 8 h 82"/>
                  <a:gd name="T16" fmla="*/ 8 w 12"/>
                  <a:gd name="T17" fmla="*/ 0 h 82"/>
                  <a:gd name="T18" fmla="*/ 8 w 12"/>
                  <a:gd name="T19" fmla="*/ 0 h 82"/>
                  <a:gd name="T20" fmla="*/ 8 w 12"/>
                  <a:gd name="T21" fmla="*/ 0 h 82"/>
                  <a:gd name="T22" fmla="*/ 9 w 12"/>
                  <a:gd name="T23" fmla="*/ 0 h 82"/>
                  <a:gd name="T24" fmla="*/ 9 w 12"/>
                  <a:gd name="T25" fmla="*/ 0 h 82"/>
                  <a:gd name="T26" fmla="*/ 10 w 12"/>
                  <a:gd name="T27" fmla="*/ 0 h 82"/>
                  <a:gd name="T28" fmla="*/ 10 w 12"/>
                  <a:gd name="T29" fmla="*/ 0 h 82"/>
                  <a:gd name="T30" fmla="*/ 11 w 12"/>
                  <a:gd name="T31" fmla="*/ 0 h 82"/>
                  <a:gd name="T32" fmla="*/ 12 w 12"/>
                  <a:gd name="T33" fmla="*/ 0 h 82"/>
                  <a:gd name="T34" fmla="*/ 12 w 12"/>
                  <a:gd name="T35" fmla="*/ 6 h 82"/>
                  <a:gd name="T36" fmla="*/ 11 w 12"/>
                  <a:gd name="T37" fmla="*/ 10 h 82"/>
                  <a:gd name="T38" fmla="*/ 11 w 12"/>
                  <a:gd name="T39" fmla="*/ 17 h 82"/>
                  <a:gd name="T40" fmla="*/ 10 w 12"/>
                  <a:gd name="T41" fmla="*/ 25 h 82"/>
                  <a:gd name="T42" fmla="*/ 7 w 12"/>
                  <a:gd name="T43" fmla="*/ 62 h 82"/>
                  <a:gd name="T44" fmla="*/ 5 w 12"/>
                  <a:gd name="T45" fmla="*/ 68 h 82"/>
                  <a:gd name="T46" fmla="*/ 5 w 12"/>
                  <a:gd name="T47" fmla="*/ 74 h 82"/>
                  <a:gd name="T48" fmla="*/ 4 w 12"/>
                  <a:gd name="T49" fmla="*/ 80 h 82"/>
                  <a:gd name="T50" fmla="*/ 4 w 12"/>
                  <a:gd name="T51" fmla="*/ 82 h 82"/>
                  <a:gd name="T52" fmla="*/ 4 w 12"/>
                  <a:gd name="T53" fmla="*/ 82 h 82"/>
                  <a:gd name="T54" fmla="*/ 3 w 12"/>
                  <a:gd name="T55" fmla="*/ 82 h 82"/>
                  <a:gd name="T56" fmla="*/ 2 w 12"/>
                  <a:gd name="T57" fmla="*/ 82 h 82"/>
                  <a:gd name="T58" fmla="*/ 1 w 12"/>
                  <a:gd name="T59" fmla="*/ 82 h 82"/>
                  <a:gd name="T60" fmla="*/ 1 w 12"/>
                  <a:gd name="T61" fmla="*/ 82 h 82"/>
                  <a:gd name="T62" fmla="*/ 0 w 12"/>
                  <a:gd name="T63" fmla="*/ 82 h 82"/>
                  <a:gd name="T64" fmla="*/ 0 w 12"/>
                  <a:gd name="T65" fmla="*/ 82 h 82"/>
                  <a:gd name="T66" fmla="*/ 0 w 12"/>
                  <a:gd name="T6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" h="82">
                    <a:moveTo>
                      <a:pt x="0" y="82"/>
                    </a:moveTo>
                    <a:lnTo>
                      <a:pt x="0" y="78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2" y="62"/>
                    </a:lnTo>
                    <a:lnTo>
                      <a:pt x="2" y="56"/>
                    </a:lnTo>
                    <a:lnTo>
                      <a:pt x="2" y="53"/>
                    </a:lnTo>
                    <a:lnTo>
                      <a:pt x="3" y="43"/>
                    </a:lnTo>
                    <a:lnTo>
                      <a:pt x="4" y="35"/>
                    </a:lnTo>
                    <a:lnTo>
                      <a:pt x="4" y="25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7" y="12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6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8" y="43"/>
                    </a:lnTo>
                    <a:lnTo>
                      <a:pt x="7" y="62"/>
                    </a:lnTo>
                    <a:lnTo>
                      <a:pt x="5" y="66"/>
                    </a:lnTo>
                    <a:lnTo>
                      <a:pt x="5" y="68"/>
                    </a:lnTo>
                    <a:lnTo>
                      <a:pt x="5" y="72"/>
                    </a:lnTo>
                    <a:lnTo>
                      <a:pt x="5" y="74"/>
                    </a:lnTo>
                    <a:lnTo>
                      <a:pt x="4" y="76"/>
                    </a:lnTo>
                    <a:lnTo>
                      <a:pt x="4" y="80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58" name="Freeform 53"/>
              <p:cNvSpPr>
                <a:spLocks/>
              </p:cNvSpPr>
              <p:nvPr/>
            </p:nvSpPr>
            <p:spPr bwMode="auto">
              <a:xfrm>
                <a:off x="5728" y="6137"/>
                <a:ext cx="30" cy="42"/>
              </a:xfrm>
              <a:custGeom>
                <a:avLst/>
                <a:gdLst>
                  <a:gd name="T0" fmla="*/ 0 w 30"/>
                  <a:gd name="T1" fmla="*/ 78 h 84"/>
                  <a:gd name="T2" fmla="*/ 1 w 30"/>
                  <a:gd name="T3" fmla="*/ 74 h 84"/>
                  <a:gd name="T4" fmla="*/ 1 w 30"/>
                  <a:gd name="T5" fmla="*/ 70 h 84"/>
                  <a:gd name="T6" fmla="*/ 4 w 30"/>
                  <a:gd name="T7" fmla="*/ 66 h 84"/>
                  <a:gd name="T8" fmla="*/ 4 w 30"/>
                  <a:gd name="T9" fmla="*/ 68 h 84"/>
                  <a:gd name="T10" fmla="*/ 5 w 30"/>
                  <a:gd name="T11" fmla="*/ 74 h 84"/>
                  <a:gd name="T12" fmla="*/ 7 w 30"/>
                  <a:gd name="T13" fmla="*/ 78 h 84"/>
                  <a:gd name="T14" fmla="*/ 9 w 30"/>
                  <a:gd name="T15" fmla="*/ 80 h 84"/>
                  <a:gd name="T16" fmla="*/ 13 w 30"/>
                  <a:gd name="T17" fmla="*/ 80 h 84"/>
                  <a:gd name="T18" fmla="*/ 16 w 30"/>
                  <a:gd name="T19" fmla="*/ 78 h 84"/>
                  <a:gd name="T20" fmla="*/ 20 w 30"/>
                  <a:gd name="T21" fmla="*/ 72 h 84"/>
                  <a:gd name="T22" fmla="*/ 22 w 30"/>
                  <a:gd name="T23" fmla="*/ 66 h 84"/>
                  <a:gd name="T24" fmla="*/ 22 w 30"/>
                  <a:gd name="T25" fmla="*/ 60 h 84"/>
                  <a:gd name="T26" fmla="*/ 22 w 30"/>
                  <a:gd name="T27" fmla="*/ 57 h 84"/>
                  <a:gd name="T28" fmla="*/ 21 w 30"/>
                  <a:gd name="T29" fmla="*/ 53 h 84"/>
                  <a:gd name="T30" fmla="*/ 19 w 30"/>
                  <a:gd name="T31" fmla="*/ 47 h 84"/>
                  <a:gd name="T32" fmla="*/ 13 w 30"/>
                  <a:gd name="T33" fmla="*/ 45 h 84"/>
                  <a:gd name="T34" fmla="*/ 11 w 30"/>
                  <a:gd name="T35" fmla="*/ 41 h 84"/>
                  <a:gd name="T36" fmla="*/ 8 w 30"/>
                  <a:gd name="T37" fmla="*/ 37 h 84"/>
                  <a:gd name="T38" fmla="*/ 7 w 30"/>
                  <a:gd name="T39" fmla="*/ 29 h 84"/>
                  <a:gd name="T40" fmla="*/ 8 w 30"/>
                  <a:gd name="T41" fmla="*/ 23 h 84"/>
                  <a:gd name="T42" fmla="*/ 9 w 30"/>
                  <a:gd name="T43" fmla="*/ 16 h 84"/>
                  <a:gd name="T44" fmla="*/ 12 w 30"/>
                  <a:gd name="T45" fmla="*/ 8 h 84"/>
                  <a:gd name="T46" fmla="*/ 16 w 30"/>
                  <a:gd name="T47" fmla="*/ 4 h 84"/>
                  <a:gd name="T48" fmla="*/ 22 w 30"/>
                  <a:gd name="T49" fmla="*/ 0 h 84"/>
                  <a:gd name="T50" fmla="*/ 24 w 30"/>
                  <a:gd name="T51" fmla="*/ 0 h 84"/>
                  <a:gd name="T52" fmla="*/ 25 w 30"/>
                  <a:gd name="T53" fmla="*/ 0 h 84"/>
                  <a:gd name="T54" fmla="*/ 28 w 30"/>
                  <a:gd name="T55" fmla="*/ 2 h 84"/>
                  <a:gd name="T56" fmla="*/ 30 w 30"/>
                  <a:gd name="T57" fmla="*/ 6 h 84"/>
                  <a:gd name="T58" fmla="*/ 30 w 30"/>
                  <a:gd name="T59" fmla="*/ 8 h 84"/>
                  <a:gd name="T60" fmla="*/ 29 w 30"/>
                  <a:gd name="T61" fmla="*/ 10 h 84"/>
                  <a:gd name="T62" fmla="*/ 29 w 30"/>
                  <a:gd name="T63" fmla="*/ 12 h 84"/>
                  <a:gd name="T64" fmla="*/ 28 w 30"/>
                  <a:gd name="T65" fmla="*/ 14 h 84"/>
                  <a:gd name="T66" fmla="*/ 27 w 30"/>
                  <a:gd name="T67" fmla="*/ 10 h 84"/>
                  <a:gd name="T68" fmla="*/ 24 w 30"/>
                  <a:gd name="T69" fmla="*/ 8 h 84"/>
                  <a:gd name="T70" fmla="*/ 22 w 30"/>
                  <a:gd name="T71" fmla="*/ 6 h 84"/>
                  <a:gd name="T72" fmla="*/ 20 w 30"/>
                  <a:gd name="T73" fmla="*/ 6 h 84"/>
                  <a:gd name="T74" fmla="*/ 17 w 30"/>
                  <a:gd name="T75" fmla="*/ 6 h 84"/>
                  <a:gd name="T76" fmla="*/ 15 w 30"/>
                  <a:gd name="T77" fmla="*/ 8 h 84"/>
                  <a:gd name="T78" fmla="*/ 14 w 30"/>
                  <a:gd name="T79" fmla="*/ 14 h 84"/>
                  <a:gd name="T80" fmla="*/ 12 w 30"/>
                  <a:gd name="T81" fmla="*/ 19 h 84"/>
                  <a:gd name="T82" fmla="*/ 13 w 30"/>
                  <a:gd name="T83" fmla="*/ 25 h 84"/>
                  <a:gd name="T84" fmla="*/ 13 w 30"/>
                  <a:gd name="T85" fmla="*/ 27 h 84"/>
                  <a:gd name="T86" fmla="*/ 14 w 30"/>
                  <a:gd name="T87" fmla="*/ 31 h 84"/>
                  <a:gd name="T88" fmla="*/ 16 w 30"/>
                  <a:gd name="T89" fmla="*/ 35 h 84"/>
                  <a:gd name="T90" fmla="*/ 22 w 30"/>
                  <a:gd name="T91" fmla="*/ 39 h 84"/>
                  <a:gd name="T92" fmla="*/ 25 w 30"/>
                  <a:gd name="T93" fmla="*/ 45 h 84"/>
                  <a:gd name="T94" fmla="*/ 27 w 30"/>
                  <a:gd name="T95" fmla="*/ 49 h 84"/>
                  <a:gd name="T96" fmla="*/ 27 w 30"/>
                  <a:gd name="T97" fmla="*/ 57 h 84"/>
                  <a:gd name="T98" fmla="*/ 25 w 30"/>
                  <a:gd name="T99" fmla="*/ 64 h 84"/>
                  <a:gd name="T100" fmla="*/ 23 w 30"/>
                  <a:gd name="T101" fmla="*/ 72 h 84"/>
                  <a:gd name="T102" fmla="*/ 20 w 30"/>
                  <a:gd name="T103" fmla="*/ 78 h 84"/>
                  <a:gd name="T104" fmla="*/ 13 w 30"/>
                  <a:gd name="T105" fmla="*/ 84 h 84"/>
                  <a:gd name="T106" fmla="*/ 8 w 30"/>
                  <a:gd name="T107" fmla="*/ 84 h 84"/>
                  <a:gd name="T108" fmla="*/ 6 w 30"/>
                  <a:gd name="T109" fmla="*/ 84 h 84"/>
                  <a:gd name="T110" fmla="*/ 4 w 30"/>
                  <a:gd name="T111" fmla="*/ 84 h 84"/>
                  <a:gd name="T112" fmla="*/ 1 w 30"/>
                  <a:gd name="T113" fmla="*/ 80 h 84"/>
                  <a:gd name="T114" fmla="*/ 0 w 30"/>
                  <a:gd name="T115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" h="84">
                    <a:moveTo>
                      <a:pt x="0" y="78"/>
                    </a:moveTo>
                    <a:lnTo>
                      <a:pt x="0" y="78"/>
                    </a:lnTo>
                    <a:lnTo>
                      <a:pt x="1" y="76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4" y="66"/>
                    </a:lnTo>
                    <a:lnTo>
                      <a:pt x="4" y="64"/>
                    </a:lnTo>
                    <a:lnTo>
                      <a:pt x="4" y="68"/>
                    </a:lnTo>
                    <a:lnTo>
                      <a:pt x="5" y="70"/>
                    </a:lnTo>
                    <a:lnTo>
                      <a:pt x="5" y="74"/>
                    </a:lnTo>
                    <a:lnTo>
                      <a:pt x="6" y="76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9" y="80"/>
                    </a:lnTo>
                    <a:lnTo>
                      <a:pt x="11" y="80"/>
                    </a:lnTo>
                    <a:lnTo>
                      <a:pt x="13" y="80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7" y="76"/>
                    </a:lnTo>
                    <a:lnTo>
                      <a:pt x="20" y="72"/>
                    </a:lnTo>
                    <a:lnTo>
                      <a:pt x="21" y="68"/>
                    </a:lnTo>
                    <a:lnTo>
                      <a:pt x="22" y="66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8"/>
                    </a:lnTo>
                    <a:lnTo>
                      <a:pt x="22" y="57"/>
                    </a:lnTo>
                    <a:lnTo>
                      <a:pt x="22" y="55"/>
                    </a:lnTo>
                    <a:lnTo>
                      <a:pt x="21" y="53"/>
                    </a:lnTo>
                    <a:lnTo>
                      <a:pt x="20" y="49"/>
                    </a:lnTo>
                    <a:lnTo>
                      <a:pt x="19" y="47"/>
                    </a:lnTo>
                    <a:lnTo>
                      <a:pt x="17" y="47"/>
                    </a:lnTo>
                    <a:lnTo>
                      <a:pt x="13" y="45"/>
                    </a:lnTo>
                    <a:lnTo>
                      <a:pt x="12" y="43"/>
                    </a:lnTo>
                    <a:lnTo>
                      <a:pt x="11" y="41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7" y="33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8" y="23"/>
                    </a:lnTo>
                    <a:lnTo>
                      <a:pt x="8" y="19"/>
                    </a:lnTo>
                    <a:lnTo>
                      <a:pt x="9" y="16"/>
                    </a:lnTo>
                    <a:lnTo>
                      <a:pt x="11" y="12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2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3" y="16"/>
                    </a:lnTo>
                    <a:lnTo>
                      <a:pt x="12" y="19"/>
                    </a:lnTo>
                    <a:lnTo>
                      <a:pt x="12" y="21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9"/>
                    </a:lnTo>
                    <a:lnTo>
                      <a:pt x="14" y="31"/>
                    </a:lnTo>
                    <a:lnTo>
                      <a:pt x="15" y="33"/>
                    </a:lnTo>
                    <a:lnTo>
                      <a:pt x="16" y="35"/>
                    </a:lnTo>
                    <a:lnTo>
                      <a:pt x="21" y="37"/>
                    </a:lnTo>
                    <a:lnTo>
                      <a:pt x="22" y="39"/>
                    </a:lnTo>
                    <a:lnTo>
                      <a:pt x="24" y="41"/>
                    </a:lnTo>
                    <a:lnTo>
                      <a:pt x="25" y="45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7" y="53"/>
                    </a:lnTo>
                    <a:lnTo>
                      <a:pt x="27" y="57"/>
                    </a:lnTo>
                    <a:lnTo>
                      <a:pt x="27" y="58"/>
                    </a:lnTo>
                    <a:lnTo>
                      <a:pt x="25" y="64"/>
                    </a:lnTo>
                    <a:lnTo>
                      <a:pt x="24" y="68"/>
                    </a:lnTo>
                    <a:lnTo>
                      <a:pt x="23" y="72"/>
                    </a:lnTo>
                    <a:lnTo>
                      <a:pt x="22" y="76"/>
                    </a:lnTo>
                    <a:lnTo>
                      <a:pt x="20" y="78"/>
                    </a:lnTo>
                    <a:lnTo>
                      <a:pt x="16" y="82"/>
                    </a:lnTo>
                    <a:lnTo>
                      <a:pt x="13" y="84"/>
                    </a:lnTo>
                    <a:lnTo>
                      <a:pt x="9" y="84"/>
                    </a:lnTo>
                    <a:lnTo>
                      <a:pt x="8" y="84"/>
                    </a:lnTo>
                    <a:lnTo>
                      <a:pt x="7" y="84"/>
                    </a:lnTo>
                    <a:lnTo>
                      <a:pt x="6" y="84"/>
                    </a:lnTo>
                    <a:lnTo>
                      <a:pt x="5" y="84"/>
                    </a:lnTo>
                    <a:lnTo>
                      <a:pt x="4" y="84"/>
                    </a:lnTo>
                    <a:lnTo>
                      <a:pt x="3" y="82"/>
                    </a:lnTo>
                    <a:lnTo>
                      <a:pt x="1" y="80"/>
                    </a:lnTo>
                    <a:lnTo>
                      <a:pt x="0" y="8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59" name="Freeform 54"/>
              <p:cNvSpPr>
                <a:spLocks/>
              </p:cNvSpPr>
              <p:nvPr/>
            </p:nvSpPr>
            <p:spPr bwMode="auto">
              <a:xfrm>
                <a:off x="5755" y="6138"/>
                <a:ext cx="49" cy="41"/>
              </a:xfrm>
              <a:custGeom>
                <a:avLst/>
                <a:gdLst>
                  <a:gd name="T0" fmla="*/ 1 w 49"/>
                  <a:gd name="T1" fmla="*/ 76 h 82"/>
                  <a:gd name="T2" fmla="*/ 4 w 49"/>
                  <a:gd name="T3" fmla="*/ 62 h 82"/>
                  <a:gd name="T4" fmla="*/ 6 w 49"/>
                  <a:gd name="T5" fmla="*/ 45 h 82"/>
                  <a:gd name="T6" fmla="*/ 11 w 49"/>
                  <a:gd name="T7" fmla="*/ 17 h 82"/>
                  <a:gd name="T8" fmla="*/ 14 w 49"/>
                  <a:gd name="T9" fmla="*/ 0 h 82"/>
                  <a:gd name="T10" fmla="*/ 18 w 49"/>
                  <a:gd name="T11" fmla="*/ 21 h 82"/>
                  <a:gd name="T12" fmla="*/ 20 w 49"/>
                  <a:gd name="T13" fmla="*/ 37 h 82"/>
                  <a:gd name="T14" fmla="*/ 23 w 49"/>
                  <a:gd name="T15" fmla="*/ 51 h 82"/>
                  <a:gd name="T16" fmla="*/ 25 w 49"/>
                  <a:gd name="T17" fmla="*/ 64 h 82"/>
                  <a:gd name="T18" fmla="*/ 29 w 49"/>
                  <a:gd name="T19" fmla="*/ 51 h 82"/>
                  <a:gd name="T20" fmla="*/ 35 w 49"/>
                  <a:gd name="T21" fmla="*/ 35 h 82"/>
                  <a:gd name="T22" fmla="*/ 41 w 49"/>
                  <a:gd name="T23" fmla="*/ 19 h 82"/>
                  <a:gd name="T24" fmla="*/ 49 w 49"/>
                  <a:gd name="T25" fmla="*/ 0 h 82"/>
                  <a:gd name="T26" fmla="*/ 48 w 49"/>
                  <a:gd name="T27" fmla="*/ 10 h 82"/>
                  <a:gd name="T28" fmla="*/ 48 w 49"/>
                  <a:gd name="T29" fmla="*/ 27 h 82"/>
                  <a:gd name="T30" fmla="*/ 47 w 49"/>
                  <a:gd name="T31" fmla="*/ 45 h 82"/>
                  <a:gd name="T32" fmla="*/ 47 w 49"/>
                  <a:gd name="T33" fmla="*/ 68 h 82"/>
                  <a:gd name="T34" fmla="*/ 47 w 49"/>
                  <a:gd name="T35" fmla="*/ 82 h 82"/>
                  <a:gd name="T36" fmla="*/ 44 w 49"/>
                  <a:gd name="T37" fmla="*/ 82 h 82"/>
                  <a:gd name="T38" fmla="*/ 44 w 49"/>
                  <a:gd name="T39" fmla="*/ 82 h 82"/>
                  <a:gd name="T40" fmla="*/ 43 w 49"/>
                  <a:gd name="T41" fmla="*/ 82 h 82"/>
                  <a:gd name="T42" fmla="*/ 43 w 49"/>
                  <a:gd name="T43" fmla="*/ 82 h 82"/>
                  <a:gd name="T44" fmla="*/ 42 w 49"/>
                  <a:gd name="T45" fmla="*/ 82 h 82"/>
                  <a:gd name="T46" fmla="*/ 42 w 49"/>
                  <a:gd name="T47" fmla="*/ 82 h 82"/>
                  <a:gd name="T48" fmla="*/ 41 w 49"/>
                  <a:gd name="T49" fmla="*/ 82 h 82"/>
                  <a:gd name="T50" fmla="*/ 41 w 49"/>
                  <a:gd name="T51" fmla="*/ 72 h 82"/>
                  <a:gd name="T52" fmla="*/ 42 w 49"/>
                  <a:gd name="T53" fmla="*/ 55 h 82"/>
                  <a:gd name="T54" fmla="*/ 43 w 49"/>
                  <a:gd name="T55" fmla="*/ 39 h 82"/>
                  <a:gd name="T56" fmla="*/ 43 w 49"/>
                  <a:gd name="T57" fmla="*/ 29 h 82"/>
                  <a:gd name="T58" fmla="*/ 40 w 49"/>
                  <a:gd name="T59" fmla="*/ 33 h 82"/>
                  <a:gd name="T60" fmla="*/ 33 w 49"/>
                  <a:gd name="T61" fmla="*/ 49 h 82"/>
                  <a:gd name="T62" fmla="*/ 28 w 49"/>
                  <a:gd name="T63" fmla="*/ 64 h 82"/>
                  <a:gd name="T64" fmla="*/ 24 w 49"/>
                  <a:gd name="T65" fmla="*/ 78 h 82"/>
                  <a:gd name="T66" fmla="*/ 21 w 49"/>
                  <a:gd name="T67" fmla="*/ 82 h 82"/>
                  <a:gd name="T68" fmla="*/ 21 w 49"/>
                  <a:gd name="T69" fmla="*/ 78 h 82"/>
                  <a:gd name="T70" fmla="*/ 21 w 49"/>
                  <a:gd name="T71" fmla="*/ 72 h 82"/>
                  <a:gd name="T72" fmla="*/ 20 w 49"/>
                  <a:gd name="T73" fmla="*/ 64 h 82"/>
                  <a:gd name="T74" fmla="*/ 18 w 49"/>
                  <a:gd name="T75" fmla="*/ 58 h 82"/>
                  <a:gd name="T76" fmla="*/ 11 w 49"/>
                  <a:gd name="T77" fmla="*/ 33 h 82"/>
                  <a:gd name="T78" fmla="*/ 8 w 49"/>
                  <a:gd name="T79" fmla="*/ 51 h 82"/>
                  <a:gd name="T80" fmla="*/ 6 w 49"/>
                  <a:gd name="T81" fmla="*/ 66 h 82"/>
                  <a:gd name="T82" fmla="*/ 4 w 49"/>
                  <a:gd name="T83" fmla="*/ 78 h 82"/>
                  <a:gd name="T84" fmla="*/ 4 w 49"/>
                  <a:gd name="T85" fmla="*/ 82 h 82"/>
                  <a:gd name="T86" fmla="*/ 4 w 49"/>
                  <a:gd name="T87" fmla="*/ 82 h 82"/>
                  <a:gd name="T88" fmla="*/ 4 w 49"/>
                  <a:gd name="T89" fmla="*/ 82 h 82"/>
                  <a:gd name="T90" fmla="*/ 2 w 49"/>
                  <a:gd name="T91" fmla="*/ 82 h 82"/>
                  <a:gd name="T92" fmla="*/ 2 w 49"/>
                  <a:gd name="T93" fmla="*/ 82 h 82"/>
                  <a:gd name="T94" fmla="*/ 1 w 49"/>
                  <a:gd name="T95" fmla="*/ 82 h 82"/>
                  <a:gd name="T96" fmla="*/ 1 w 49"/>
                  <a:gd name="T97" fmla="*/ 82 h 82"/>
                  <a:gd name="T98" fmla="*/ 0 w 49"/>
                  <a:gd name="T9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9" h="82">
                    <a:moveTo>
                      <a:pt x="0" y="82"/>
                    </a:moveTo>
                    <a:lnTo>
                      <a:pt x="1" y="76"/>
                    </a:lnTo>
                    <a:lnTo>
                      <a:pt x="3" y="70"/>
                    </a:lnTo>
                    <a:lnTo>
                      <a:pt x="4" y="62"/>
                    </a:lnTo>
                    <a:lnTo>
                      <a:pt x="5" y="55"/>
                    </a:lnTo>
                    <a:lnTo>
                      <a:pt x="6" y="45"/>
                    </a:lnTo>
                    <a:lnTo>
                      <a:pt x="9" y="33"/>
                    </a:lnTo>
                    <a:lnTo>
                      <a:pt x="11" y="17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12"/>
                    </a:lnTo>
                    <a:lnTo>
                      <a:pt x="18" y="21"/>
                    </a:lnTo>
                    <a:lnTo>
                      <a:pt x="19" y="29"/>
                    </a:lnTo>
                    <a:lnTo>
                      <a:pt x="20" y="37"/>
                    </a:lnTo>
                    <a:lnTo>
                      <a:pt x="21" y="45"/>
                    </a:lnTo>
                    <a:lnTo>
                      <a:pt x="23" y="51"/>
                    </a:lnTo>
                    <a:lnTo>
                      <a:pt x="24" y="58"/>
                    </a:lnTo>
                    <a:lnTo>
                      <a:pt x="25" y="64"/>
                    </a:lnTo>
                    <a:lnTo>
                      <a:pt x="27" y="58"/>
                    </a:lnTo>
                    <a:lnTo>
                      <a:pt x="29" y="51"/>
                    </a:lnTo>
                    <a:lnTo>
                      <a:pt x="33" y="43"/>
                    </a:lnTo>
                    <a:lnTo>
                      <a:pt x="35" y="35"/>
                    </a:lnTo>
                    <a:lnTo>
                      <a:pt x="37" y="27"/>
                    </a:lnTo>
                    <a:lnTo>
                      <a:pt x="41" y="19"/>
                    </a:lnTo>
                    <a:lnTo>
                      <a:pt x="44" y="1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8" y="10"/>
                    </a:lnTo>
                    <a:lnTo>
                      <a:pt x="48" y="17"/>
                    </a:lnTo>
                    <a:lnTo>
                      <a:pt x="48" y="27"/>
                    </a:lnTo>
                    <a:lnTo>
                      <a:pt x="47" y="35"/>
                    </a:lnTo>
                    <a:lnTo>
                      <a:pt x="47" y="45"/>
                    </a:lnTo>
                    <a:lnTo>
                      <a:pt x="47" y="56"/>
                    </a:lnTo>
                    <a:lnTo>
                      <a:pt x="47" y="68"/>
                    </a:lnTo>
                    <a:lnTo>
                      <a:pt x="47" y="82"/>
                    </a:lnTo>
                    <a:lnTo>
                      <a:pt x="47" y="82"/>
                    </a:lnTo>
                    <a:lnTo>
                      <a:pt x="45" y="82"/>
                    </a:lnTo>
                    <a:lnTo>
                      <a:pt x="44" y="82"/>
                    </a:lnTo>
                    <a:lnTo>
                      <a:pt x="44" y="82"/>
                    </a:lnTo>
                    <a:lnTo>
                      <a:pt x="44" y="82"/>
                    </a:lnTo>
                    <a:lnTo>
                      <a:pt x="44" y="82"/>
                    </a:lnTo>
                    <a:lnTo>
                      <a:pt x="43" y="82"/>
                    </a:lnTo>
                    <a:lnTo>
                      <a:pt x="43" y="82"/>
                    </a:lnTo>
                    <a:lnTo>
                      <a:pt x="43" y="82"/>
                    </a:lnTo>
                    <a:lnTo>
                      <a:pt x="43" y="82"/>
                    </a:lnTo>
                    <a:lnTo>
                      <a:pt x="42" y="82"/>
                    </a:lnTo>
                    <a:lnTo>
                      <a:pt x="42" y="82"/>
                    </a:lnTo>
                    <a:lnTo>
                      <a:pt x="42" y="82"/>
                    </a:lnTo>
                    <a:lnTo>
                      <a:pt x="42" y="82"/>
                    </a:lnTo>
                    <a:lnTo>
                      <a:pt x="41" y="82"/>
                    </a:lnTo>
                    <a:lnTo>
                      <a:pt x="41" y="82"/>
                    </a:lnTo>
                    <a:lnTo>
                      <a:pt x="41" y="72"/>
                    </a:lnTo>
                    <a:lnTo>
                      <a:pt x="42" y="64"/>
                    </a:lnTo>
                    <a:lnTo>
                      <a:pt x="42" y="55"/>
                    </a:lnTo>
                    <a:lnTo>
                      <a:pt x="42" y="47"/>
                    </a:lnTo>
                    <a:lnTo>
                      <a:pt x="43" y="39"/>
                    </a:lnTo>
                    <a:lnTo>
                      <a:pt x="43" y="33"/>
                    </a:lnTo>
                    <a:lnTo>
                      <a:pt x="43" y="29"/>
                    </a:lnTo>
                    <a:lnTo>
                      <a:pt x="43" y="25"/>
                    </a:lnTo>
                    <a:lnTo>
                      <a:pt x="40" y="33"/>
                    </a:lnTo>
                    <a:lnTo>
                      <a:pt x="36" y="41"/>
                    </a:lnTo>
                    <a:lnTo>
                      <a:pt x="33" y="49"/>
                    </a:lnTo>
                    <a:lnTo>
                      <a:pt x="31" y="56"/>
                    </a:lnTo>
                    <a:lnTo>
                      <a:pt x="28" y="64"/>
                    </a:lnTo>
                    <a:lnTo>
                      <a:pt x="26" y="72"/>
                    </a:lnTo>
                    <a:lnTo>
                      <a:pt x="24" y="78"/>
                    </a:lnTo>
                    <a:lnTo>
                      <a:pt x="23" y="82"/>
                    </a:lnTo>
                    <a:lnTo>
                      <a:pt x="21" y="82"/>
                    </a:lnTo>
                    <a:lnTo>
                      <a:pt x="21" y="80"/>
                    </a:lnTo>
                    <a:lnTo>
                      <a:pt x="21" y="78"/>
                    </a:lnTo>
                    <a:lnTo>
                      <a:pt x="21" y="74"/>
                    </a:lnTo>
                    <a:lnTo>
                      <a:pt x="21" y="72"/>
                    </a:lnTo>
                    <a:lnTo>
                      <a:pt x="21" y="68"/>
                    </a:lnTo>
                    <a:lnTo>
                      <a:pt x="20" y="64"/>
                    </a:lnTo>
                    <a:lnTo>
                      <a:pt x="19" y="62"/>
                    </a:lnTo>
                    <a:lnTo>
                      <a:pt x="18" y="58"/>
                    </a:lnTo>
                    <a:lnTo>
                      <a:pt x="12" y="25"/>
                    </a:lnTo>
                    <a:lnTo>
                      <a:pt x="11" y="33"/>
                    </a:lnTo>
                    <a:lnTo>
                      <a:pt x="10" y="41"/>
                    </a:lnTo>
                    <a:lnTo>
                      <a:pt x="8" y="51"/>
                    </a:lnTo>
                    <a:lnTo>
                      <a:pt x="6" y="58"/>
                    </a:lnTo>
                    <a:lnTo>
                      <a:pt x="6" y="66"/>
                    </a:lnTo>
                    <a:lnTo>
                      <a:pt x="5" y="72"/>
                    </a:lnTo>
                    <a:lnTo>
                      <a:pt x="4" y="78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60" name="Freeform 55"/>
              <p:cNvSpPr>
                <a:spLocks noEditPoints="1"/>
              </p:cNvSpPr>
              <p:nvPr/>
            </p:nvSpPr>
            <p:spPr bwMode="auto">
              <a:xfrm>
                <a:off x="5811" y="6137"/>
                <a:ext cx="42" cy="42"/>
              </a:xfrm>
              <a:custGeom>
                <a:avLst/>
                <a:gdLst>
                  <a:gd name="T0" fmla="*/ 21 w 42"/>
                  <a:gd name="T1" fmla="*/ 80 h 84"/>
                  <a:gd name="T2" fmla="*/ 28 w 42"/>
                  <a:gd name="T3" fmla="*/ 74 h 84"/>
                  <a:gd name="T4" fmla="*/ 33 w 42"/>
                  <a:gd name="T5" fmla="*/ 64 h 84"/>
                  <a:gd name="T6" fmla="*/ 37 w 42"/>
                  <a:gd name="T7" fmla="*/ 51 h 84"/>
                  <a:gd name="T8" fmla="*/ 39 w 42"/>
                  <a:gd name="T9" fmla="*/ 35 h 84"/>
                  <a:gd name="T10" fmla="*/ 37 w 42"/>
                  <a:gd name="T11" fmla="*/ 21 h 84"/>
                  <a:gd name="T12" fmla="*/ 34 w 42"/>
                  <a:gd name="T13" fmla="*/ 12 h 84"/>
                  <a:gd name="T14" fmla="*/ 28 w 42"/>
                  <a:gd name="T15" fmla="*/ 6 h 84"/>
                  <a:gd name="T16" fmla="*/ 21 w 42"/>
                  <a:gd name="T17" fmla="*/ 6 h 84"/>
                  <a:gd name="T18" fmla="*/ 15 w 42"/>
                  <a:gd name="T19" fmla="*/ 10 h 84"/>
                  <a:gd name="T20" fmla="*/ 10 w 42"/>
                  <a:gd name="T21" fmla="*/ 19 h 84"/>
                  <a:gd name="T22" fmla="*/ 7 w 42"/>
                  <a:gd name="T23" fmla="*/ 37 h 84"/>
                  <a:gd name="T24" fmla="*/ 5 w 42"/>
                  <a:gd name="T25" fmla="*/ 53 h 84"/>
                  <a:gd name="T26" fmla="*/ 5 w 42"/>
                  <a:gd name="T27" fmla="*/ 66 h 84"/>
                  <a:gd name="T28" fmla="*/ 8 w 42"/>
                  <a:gd name="T29" fmla="*/ 74 h 84"/>
                  <a:gd name="T30" fmla="*/ 13 w 42"/>
                  <a:gd name="T31" fmla="*/ 80 h 84"/>
                  <a:gd name="T32" fmla="*/ 18 w 42"/>
                  <a:gd name="T33" fmla="*/ 84 h 84"/>
                  <a:gd name="T34" fmla="*/ 9 w 42"/>
                  <a:gd name="T35" fmla="*/ 82 h 84"/>
                  <a:gd name="T36" fmla="*/ 3 w 42"/>
                  <a:gd name="T37" fmla="*/ 74 h 84"/>
                  <a:gd name="T38" fmla="*/ 0 w 42"/>
                  <a:gd name="T39" fmla="*/ 60 h 84"/>
                  <a:gd name="T40" fmla="*/ 0 w 42"/>
                  <a:gd name="T41" fmla="*/ 45 h 84"/>
                  <a:gd name="T42" fmla="*/ 3 w 42"/>
                  <a:gd name="T43" fmla="*/ 25 h 84"/>
                  <a:gd name="T44" fmla="*/ 9 w 42"/>
                  <a:gd name="T45" fmla="*/ 12 h 84"/>
                  <a:gd name="T46" fmla="*/ 17 w 42"/>
                  <a:gd name="T47" fmla="*/ 4 h 84"/>
                  <a:gd name="T48" fmla="*/ 26 w 42"/>
                  <a:gd name="T49" fmla="*/ 0 h 84"/>
                  <a:gd name="T50" fmla="*/ 34 w 42"/>
                  <a:gd name="T51" fmla="*/ 4 h 84"/>
                  <a:gd name="T52" fmla="*/ 39 w 42"/>
                  <a:gd name="T53" fmla="*/ 12 h 84"/>
                  <a:gd name="T54" fmla="*/ 42 w 42"/>
                  <a:gd name="T55" fmla="*/ 25 h 84"/>
                  <a:gd name="T56" fmla="*/ 42 w 42"/>
                  <a:gd name="T57" fmla="*/ 45 h 84"/>
                  <a:gd name="T58" fmla="*/ 40 w 42"/>
                  <a:gd name="T59" fmla="*/ 60 h 84"/>
                  <a:gd name="T60" fmla="*/ 35 w 42"/>
                  <a:gd name="T61" fmla="*/ 72 h 84"/>
                  <a:gd name="T62" fmla="*/ 27 w 42"/>
                  <a:gd name="T63" fmla="*/ 80 h 84"/>
                  <a:gd name="T64" fmla="*/ 18 w 42"/>
                  <a:gd name="T6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84">
                    <a:moveTo>
                      <a:pt x="18" y="80"/>
                    </a:moveTo>
                    <a:lnTo>
                      <a:pt x="21" y="80"/>
                    </a:lnTo>
                    <a:lnTo>
                      <a:pt x="25" y="78"/>
                    </a:lnTo>
                    <a:lnTo>
                      <a:pt x="28" y="74"/>
                    </a:lnTo>
                    <a:lnTo>
                      <a:pt x="31" y="70"/>
                    </a:lnTo>
                    <a:lnTo>
                      <a:pt x="33" y="64"/>
                    </a:lnTo>
                    <a:lnTo>
                      <a:pt x="35" y="58"/>
                    </a:lnTo>
                    <a:lnTo>
                      <a:pt x="37" y="51"/>
                    </a:lnTo>
                    <a:lnTo>
                      <a:pt x="39" y="43"/>
                    </a:lnTo>
                    <a:lnTo>
                      <a:pt x="39" y="35"/>
                    </a:lnTo>
                    <a:lnTo>
                      <a:pt x="39" y="27"/>
                    </a:lnTo>
                    <a:lnTo>
                      <a:pt x="37" y="21"/>
                    </a:lnTo>
                    <a:lnTo>
                      <a:pt x="36" y="16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2" y="14"/>
                    </a:lnTo>
                    <a:lnTo>
                      <a:pt x="10" y="19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5" y="45"/>
                    </a:lnTo>
                    <a:lnTo>
                      <a:pt x="5" y="53"/>
                    </a:lnTo>
                    <a:lnTo>
                      <a:pt x="5" y="60"/>
                    </a:lnTo>
                    <a:lnTo>
                      <a:pt x="5" y="66"/>
                    </a:lnTo>
                    <a:lnTo>
                      <a:pt x="7" y="70"/>
                    </a:lnTo>
                    <a:lnTo>
                      <a:pt x="8" y="74"/>
                    </a:lnTo>
                    <a:lnTo>
                      <a:pt x="11" y="78"/>
                    </a:lnTo>
                    <a:lnTo>
                      <a:pt x="13" y="80"/>
                    </a:lnTo>
                    <a:lnTo>
                      <a:pt x="18" y="80"/>
                    </a:lnTo>
                    <a:close/>
                    <a:moveTo>
                      <a:pt x="18" y="84"/>
                    </a:moveTo>
                    <a:lnTo>
                      <a:pt x="13" y="84"/>
                    </a:lnTo>
                    <a:lnTo>
                      <a:pt x="9" y="82"/>
                    </a:lnTo>
                    <a:lnTo>
                      <a:pt x="5" y="78"/>
                    </a:lnTo>
                    <a:lnTo>
                      <a:pt x="3" y="74"/>
                    </a:lnTo>
                    <a:lnTo>
                      <a:pt x="1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9" y="12"/>
                    </a:lnTo>
                    <a:lnTo>
                      <a:pt x="12" y="8"/>
                    </a:lnTo>
                    <a:lnTo>
                      <a:pt x="17" y="4"/>
                    </a:lnTo>
                    <a:lnTo>
                      <a:pt x="21" y="2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34" y="4"/>
                    </a:lnTo>
                    <a:lnTo>
                      <a:pt x="36" y="8"/>
                    </a:lnTo>
                    <a:lnTo>
                      <a:pt x="39" y="12"/>
                    </a:lnTo>
                    <a:lnTo>
                      <a:pt x="41" y="18"/>
                    </a:lnTo>
                    <a:lnTo>
                      <a:pt x="42" y="25"/>
                    </a:lnTo>
                    <a:lnTo>
                      <a:pt x="42" y="35"/>
                    </a:lnTo>
                    <a:lnTo>
                      <a:pt x="42" y="45"/>
                    </a:lnTo>
                    <a:lnTo>
                      <a:pt x="41" y="53"/>
                    </a:lnTo>
                    <a:lnTo>
                      <a:pt x="40" y="60"/>
                    </a:lnTo>
                    <a:lnTo>
                      <a:pt x="37" y="66"/>
                    </a:lnTo>
                    <a:lnTo>
                      <a:pt x="35" y="72"/>
                    </a:lnTo>
                    <a:lnTo>
                      <a:pt x="31" y="78"/>
                    </a:lnTo>
                    <a:lnTo>
                      <a:pt x="27" y="80"/>
                    </a:lnTo>
                    <a:lnTo>
                      <a:pt x="23" y="84"/>
                    </a:ln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61" name="Freeform 56"/>
              <p:cNvSpPr>
                <a:spLocks noEditPoints="1"/>
              </p:cNvSpPr>
              <p:nvPr/>
            </p:nvSpPr>
            <p:spPr bwMode="auto">
              <a:xfrm>
                <a:off x="5874" y="6138"/>
                <a:ext cx="29" cy="41"/>
              </a:xfrm>
              <a:custGeom>
                <a:avLst/>
                <a:gdLst>
                  <a:gd name="T0" fmla="*/ 8 w 29"/>
                  <a:gd name="T1" fmla="*/ 43 h 82"/>
                  <a:gd name="T2" fmla="*/ 8 w 29"/>
                  <a:gd name="T3" fmla="*/ 43 h 82"/>
                  <a:gd name="T4" fmla="*/ 8 w 29"/>
                  <a:gd name="T5" fmla="*/ 43 h 82"/>
                  <a:gd name="T6" fmla="*/ 10 w 29"/>
                  <a:gd name="T7" fmla="*/ 43 h 82"/>
                  <a:gd name="T8" fmla="*/ 12 w 29"/>
                  <a:gd name="T9" fmla="*/ 43 h 82"/>
                  <a:gd name="T10" fmla="*/ 18 w 29"/>
                  <a:gd name="T11" fmla="*/ 39 h 82"/>
                  <a:gd name="T12" fmla="*/ 21 w 29"/>
                  <a:gd name="T13" fmla="*/ 35 h 82"/>
                  <a:gd name="T14" fmla="*/ 25 w 29"/>
                  <a:gd name="T15" fmla="*/ 27 h 82"/>
                  <a:gd name="T16" fmla="*/ 25 w 29"/>
                  <a:gd name="T17" fmla="*/ 19 h 82"/>
                  <a:gd name="T18" fmla="*/ 25 w 29"/>
                  <a:gd name="T19" fmla="*/ 12 h 82"/>
                  <a:gd name="T20" fmla="*/ 23 w 29"/>
                  <a:gd name="T21" fmla="*/ 8 h 82"/>
                  <a:gd name="T22" fmla="*/ 18 w 29"/>
                  <a:gd name="T23" fmla="*/ 6 h 82"/>
                  <a:gd name="T24" fmla="*/ 15 w 29"/>
                  <a:gd name="T25" fmla="*/ 6 h 82"/>
                  <a:gd name="T26" fmla="*/ 12 w 29"/>
                  <a:gd name="T27" fmla="*/ 6 h 82"/>
                  <a:gd name="T28" fmla="*/ 11 w 29"/>
                  <a:gd name="T29" fmla="*/ 6 h 82"/>
                  <a:gd name="T30" fmla="*/ 11 w 29"/>
                  <a:gd name="T31" fmla="*/ 12 h 82"/>
                  <a:gd name="T32" fmla="*/ 10 w 29"/>
                  <a:gd name="T33" fmla="*/ 17 h 82"/>
                  <a:gd name="T34" fmla="*/ 10 w 29"/>
                  <a:gd name="T35" fmla="*/ 25 h 82"/>
                  <a:gd name="T36" fmla="*/ 9 w 29"/>
                  <a:gd name="T37" fmla="*/ 31 h 82"/>
                  <a:gd name="T38" fmla="*/ 0 w 29"/>
                  <a:gd name="T39" fmla="*/ 82 h 82"/>
                  <a:gd name="T40" fmla="*/ 1 w 29"/>
                  <a:gd name="T41" fmla="*/ 72 h 82"/>
                  <a:gd name="T42" fmla="*/ 1 w 29"/>
                  <a:gd name="T43" fmla="*/ 62 h 82"/>
                  <a:gd name="T44" fmla="*/ 2 w 29"/>
                  <a:gd name="T45" fmla="*/ 53 h 82"/>
                  <a:gd name="T46" fmla="*/ 3 w 29"/>
                  <a:gd name="T47" fmla="*/ 43 h 82"/>
                  <a:gd name="T48" fmla="*/ 4 w 29"/>
                  <a:gd name="T49" fmla="*/ 31 h 82"/>
                  <a:gd name="T50" fmla="*/ 5 w 29"/>
                  <a:gd name="T51" fmla="*/ 21 h 82"/>
                  <a:gd name="T52" fmla="*/ 5 w 29"/>
                  <a:gd name="T53" fmla="*/ 12 h 82"/>
                  <a:gd name="T54" fmla="*/ 7 w 29"/>
                  <a:gd name="T55" fmla="*/ 0 h 82"/>
                  <a:gd name="T56" fmla="*/ 8 w 29"/>
                  <a:gd name="T57" fmla="*/ 0 h 82"/>
                  <a:gd name="T58" fmla="*/ 8 w 29"/>
                  <a:gd name="T59" fmla="*/ 0 h 82"/>
                  <a:gd name="T60" fmla="*/ 9 w 29"/>
                  <a:gd name="T61" fmla="*/ 0 h 82"/>
                  <a:gd name="T62" fmla="*/ 10 w 29"/>
                  <a:gd name="T63" fmla="*/ 0 h 82"/>
                  <a:gd name="T64" fmla="*/ 11 w 29"/>
                  <a:gd name="T65" fmla="*/ 0 h 82"/>
                  <a:gd name="T66" fmla="*/ 13 w 29"/>
                  <a:gd name="T67" fmla="*/ 0 h 82"/>
                  <a:gd name="T68" fmla="*/ 17 w 29"/>
                  <a:gd name="T69" fmla="*/ 0 h 82"/>
                  <a:gd name="T70" fmla="*/ 19 w 29"/>
                  <a:gd name="T71" fmla="*/ 0 h 82"/>
                  <a:gd name="T72" fmla="*/ 25 w 29"/>
                  <a:gd name="T73" fmla="*/ 2 h 82"/>
                  <a:gd name="T74" fmla="*/ 27 w 29"/>
                  <a:gd name="T75" fmla="*/ 6 h 82"/>
                  <a:gd name="T76" fmla="*/ 29 w 29"/>
                  <a:gd name="T77" fmla="*/ 14 h 82"/>
                  <a:gd name="T78" fmla="*/ 29 w 29"/>
                  <a:gd name="T79" fmla="*/ 23 h 82"/>
                  <a:gd name="T80" fmla="*/ 28 w 29"/>
                  <a:gd name="T81" fmla="*/ 33 h 82"/>
                  <a:gd name="T82" fmla="*/ 24 w 29"/>
                  <a:gd name="T83" fmla="*/ 41 h 82"/>
                  <a:gd name="T84" fmla="*/ 19 w 29"/>
                  <a:gd name="T85" fmla="*/ 45 h 82"/>
                  <a:gd name="T86" fmla="*/ 11 w 29"/>
                  <a:gd name="T87" fmla="*/ 45 h 82"/>
                  <a:gd name="T88" fmla="*/ 10 w 29"/>
                  <a:gd name="T89" fmla="*/ 45 h 82"/>
                  <a:gd name="T90" fmla="*/ 9 w 29"/>
                  <a:gd name="T91" fmla="*/ 45 h 82"/>
                  <a:gd name="T92" fmla="*/ 9 w 29"/>
                  <a:gd name="T93" fmla="*/ 45 h 82"/>
                  <a:gd name="T94" fmla="*/ 8 w 29"/>
                  <a:gd name="T95" fmla="*/ 45 h 82"/>
                  <a:gd name="T96" fmla="*/ 5 w 29"/>
                  <a:gd name="T97" fmla="*/ 64 h 82"/>
                  <a:gd name="T98" fmla="*/ 4 w 29"/>
                  <a:gd name="T99" fmla="*/ 68 h 82"/>
                  <a:gd name="T100" fmla="*/ 4 w 29"/>
                  <a:gd name="T101" fmla="*/ 72 h 82"/>
                  <a:gd name="T102" fmla="*/ 4 w 29"/>
                  <a:gd name="T103" fmla="*/ 78 h 82"/>
                  <a:gd name="T104" fmla="*/ 3 w 29"/>
                  <a:gd name="T105" fmla="*/ 82 h 82"/>
                  <a:gd name="T106" fmla="*/ 3 w 29"/>
                  <a:gd name="T107" fmla="*/ 82 h 82"/>
                  <a:gd name="T108" fmla="*/ 3 w 29"/>
                  <a:gd name="T109" fmla="*/ 82 h 82"/>
                  <a:gd name="T110" fmla="*/ 1 w 29"/>
                  <a:gd name="T111" fmla="*/ 82 h 82"/>
                  <a:gd name="T112" fmla="*/ 1 w 29"/>
                  <a:gd name="T113" fmla="*/ 82 h 82"/>
                  <a:gd name="T114" fmla="*/ 0 w 29"/>
                  <a:gd name="T115" fmla="*/ 82 h 82"/>
                  <a:gd name="T116" fmla="*/ 0 w 29"/>
                  <a:gd name="T117" fmla="*/ 82 h 82"/>
                  <a:gd name="T118" fmla="*/ 0 w 29"/>
                  <a:gd name="T11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9" h="82">
                    <a:moveTo>
                      <a:pt x="8" y="43"/>
                    </a:moveTo>
                    <a:lnTo>
                      <a:pt x="8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9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6" y="41"/>
                    </a:lnTo>
                    <a:lnTo>
                      <a:pt x="18" y="39"/>
                    </a:lnTo>
                    <a:lnTo>
                      <a:pt x="20" y="37"/>
                    </a:lnTo>
                    <a:lnTo>
                      <a:pt x="21" y="35"/>
                    </a:lnTo>
                    <a:lnTo>
                      <a:pt x="24" y="31"/>
                    </a:lnTo>
                    <a:lnTo>
                      <a:pt x="25" y="27"/>
                    </a:lnTo>
                    <a:lnTo>
                      <a:pt x="25" y="23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5" y="12"/>
                    </a:lnTo>
                    <a:lnTo>
                      <a:pt x="24" y="10"/>
                    </a:lnTo>
                    <a:lnTo>
                      <a:pt x="23" y="8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0" y="17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8" y="43"/>
                    </a:lnTo>
                    <a:close/>
                    <a:moveTo>
                      <a:pt x="0" y="82"/>
                    </a:moveTo>
                    <a:lnTo>
                      <a:pt x="0" y="78"/>
                    </a:lnTo>
                    <a:lnTo>
                      <a:pt x="1" y="72"/>
                    </a:lnTo>
                    <a:lnTo>
                      <a:pt x="1" y="66"/>
                    </a:lnTo>
                    <a:lnTo>
                      <a:pt x="1" y="62"/>
                    </a:lnTo>
                    <a:lnTo>
                      <a:pt x="2" y="58"/>
                    </a:lnTo>
                    <a:lnTo>
                      <a:pt x="2" y="53"/>
                    </a:lnTo>
                    <a:lnTo>
                      <a:pt x="3" y="47"/>
                    </a:lnTo>
                    <a:lnTo>
                      <a:pt x="3" y="43"/>
                    </a:lnTo>
                    <a:lnTo>
                      <a:pt x="4" y="37"/>
                    </a:lnTo>
                    <a:lnTo>
                      <a:pt x="4" y="31"/>
                    </a:lnTo>
                    <a:lnTo>
                      <a:pt x="4" y="25"/>
                    </a:lnTo>
                    <a:lnTo>
                      <a:pt x="5" y="21"/>
                    </a:lnTo>
                    <a:lnTo>
                      <a:pt x="5" y="17"/>
                    </a:lnTo>
                    <a:lnTo>
                      <a:pt x="5" y="12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8" y="10"/>
                    </a:lnTo>
                    <a:lnTo>
                      <a:pt x="29" y="14"/>
                    </a:lnTo>
                    <a:lnTo>
                      <a:pt x="29" y="17"/>
                    </a:lnTo>
                    <a:lnTo>
                      <a:pt x="29" y="23"/>
                    </a:lnTo>
                    <a:lnTo>
                      <a:pt x="29" y="29"/>
                    </a:lnTo>
                    <a:lnTo>
                      <a:pt x="28" y="33"/>
                    </a:lnTo>
                    <a:lnTo>
                      <a:pt x="26" y="37"/>
                    </a:lnTo>
                    <a:lnTo>
                      <a:pt x="24" y="41"/>
                    </a:lnTo>
                    <a:lnTo>
                      <a:pt x="21" y="43"/>
                    </a:lnTo>
                    <a:lnTo>
                      <a:pt x="19" y="45"/>
                    </a:lnTo>
                    <a:lnTo>
                      <a:pt x="16" y="45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0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5" y="62"/>
                    </a:lnTo>
                    <a:lnTo>
                      <a:pt x="5" y="64"/>
                    </a:lnTo>
                    <a:lnTo>
                      <a:pt x="5" y="66"/>
                    </a:lnTo>
                    <a:lnTo>
                      <a:pt x="4" y="68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4" y="76"/>
                    </a:lnTo>
                    <a:lnTo>
                      <a:pt x="4" y="78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62" name="Freeform 57"/>
              <p:cNvSpPr>
                <a:spLocks noEditPoints="1"/>
              </p:cNvSpPr>
              <p:nvPr/>
            </p:nvSpPr>
            <p:spPr bwMode="auto">
              <a:xfrm>
                <a:off x="5908" y="6125"/>
                <a:ext cx="38" cy="54"/>
              </a:xfrm>
              <a:custGeom>
                <a:avLst/>
                <a:gdLst>
                  <a:gd name="T0" fmla="*/ 6 w 38"/>
                  <a:gd name="T1" fmla="*/ 27 h 109"/>
                  <a:gd name="T2" fmla="*/ 6 w 38"/>
                  <a:gd name="T3" fmla="*/ 27 h 109"/>
                  <a:gd name="T4" fmla="*/ 7 w 38"/>
                  <a:gd name="T5" fmla="*/ 27 h 109"/>
                  <a:gd name="T6" fmla="*/ 8 w 38"/>
                  <a:gd name="T7" fmla="*/ 27 h 109"/>
                  <a:gd name="T8" fmla="*/ 9 w 38"/>
                  <a:gd name="T9" fmla="*/ 27 h 109"/>
                  <a:gd name="T10" fmla="*/ 9 w 38"/>
                  <a:gd name="T11" fmla="*/ 35 h 109"/>
                  <a:gd name="T12" fmla="*/ 8 w 38"/>
                  <a:gd name="T13" fmla="*/ 54 h 109"/>
                  <a:gd name="T14" fmla="*/ 6 w 38"/>
                  <a:gd name="T15" fmla="*/ 70 h 109"/>
                  <a:gd name="T16" fmla="*/ 5 w 38"/>
                  <a:gd name="T17" fmla="*/ 82 h 109"/>
                  <a:gd name="T18" fmla="*/ 5 w 38"/>
                  <a:gd name="T19" fmla="*/ 87 h 109"/>
                  <a:gd name="T20" fmla="*/ 6 w 38"/>
                  <a:gd name="T21" fmla="*/ 95 h 109"/>
                  <a:gd name="T22" fmla="*/ 9 w 38"/>
                  <a:gd name="T23" fmla="*/ 101 h 109"/>
                  <a:gd name="T24" fmla="*/ 13 w 38"/>
                  <a:gd name="T25" fmla="*/ 101 h 109"/>
                  <a:gd name="T26" fmla="*/ 17 w 38"/>
                  <a:gd name="T27" fmla="*/ 103 h 109"/>
                  <a:gd name="T28" fmla="*/ 22 w 38"/>
                  <a:gd name="T29" fmla="*/ 101 h 109"/>
                  <a:gd name="T30" fmla="*/ 25 w 38"/>
                  <a:gd name="T31" fmla="*/ 97 h 109"/>
                  <a:gd name="T32" fmla="*/ 27 w 38"/>
                  <a:gd name="T33" fmla="*/ 91 h 109"/>
                  <a:gd name="T34" fmla="*/ 30 w 38"/>
                  <a:gd name="T35" fmla="*/ 82 h 109"/>
                  <a:gd name="T36" fmla="*/ 32 w 38"/>
                  <a:gd name="T37" fmla="*/ 64 h 109"/>
                  <a:gd name="T38" fmla="*/ 33 w 38"/>
                  <a:gd name="T39" fmla="*/ 50 h 109"/>
                  <a:gd name="T40" fmla="*/ 34 w 38"/>
                  <a:gd name="T41" fmla="*/ 37 h 109"/>
                  <a:gd name="T42" fmla="*/ 36 w 38"/>
                  <a:gd name="T43" fmla="*/ 27 h 109"/>
                  <a:gd name="T44" fmla="*/ 36 w 38"/>
                  <a:gd name="T45" fmla="*/ 27 h 109"/>
                  <a:gd name="T46" fmla="*/ 37 w 38"/>
                  <a:gd name="T47" fmla="*/ 27 h 109"/>
                  <a:gd name="T48" fmla="*/ 37 w 38"/>
                  <a:gd name="T49" fmla="*/ 27 h 109"/>
                  <a:gd name="T50" fmla="*/ 37 w 38"/>
                  <a:gd name="T51" fmla="*/ 27 h 109"/>
                  <a:gd name="T52" fmla="*/ 38 w 38"/>
                  <a:gd name="T53" fmla="*/ 27 h 109"/>
                  <a:gd name="T54" fmla="*/ 37 w 38"/>
                  <a:gd name="T55" fmla="*/ 37 h 109"/>
                  <a:gd name="T56" fmla="*/ 37 w 38"/>
                  <a:gd name="T57" fmla="*/ 46 h 109"/>
                  <a:gd name="T58" fmla="*/ 36 w 38"/>
                  <a:gd name="T59" fmla="*/ 52 h 109"/>
                  <a:gd name="T60" fmla="*/ 32 w 38"/>
                  <a:gd name="T61" fmla="*/ 78 h 109"/>
                  <a:gd name="T62" fmla="*/ 30 w 38"/>
                  <a:gd name="T63" fmla="*/ 89 h 109"/>
                  <a:gd name="T64" fmla="*/ 27 w 38"/>
                  <a:gd name="T65" fmla="*/ 99 h 109"/>
                  <a:gd name="T66" fmla="*/ 23 w 38"/>
                  <a:gd name="T67" fmla="*/ 105 h 109"/>
                  <a:gd name="T68" fmla="*/ 16 w 38"/>
                  <a:gd name="T69" fmla="*/ 109 h 109"/>
                  <a:gd name="T70" fmla="*/ 7 w 38"/>
                  <a:gd name="T71" fmla="*/ 107 h 109"/>
                  <a:gd name="T72" fmla="*/ 1 w 38"/>
                  <a:gd name="T73" fmla="*/ 97 h 109"/>
                  <a:gd name="T74" fmla="*/ 1 w 38"/>
                  <a:gd name="T75" fmla="*/ 74 h 109"/>
                  <a:gd name="T76" fmla="*/ 1 w 38"/>
                  <a:gd name="T77" fmla="*/ 70 h 109"/>
                  <a:gd name="T78" fmla="*/ 2 w 38"/>
                  <a:gd name="T79" fmla="*/ 58 h 109"/>
                  <a:gd name="T80" fmla="*/ 3 w 38"/>
                  <a:gd name="T81" fmla="*/ 46 h 109"/>
                  <a:gd name="T82" fmla="*/ 5 w 38"/>
                  <a:gd name="T83" fmla="*/ 33 h 109"/>
                  <a:gd name="T84" fmla="*/ 6 w 38"/>
                  <a:gd name="T85" fmla="*/ 27 h 109"/>
                  <a:gd name="T86" fmla="*/ 26 w 38"/>
                  <a:gd name="T87" fmla="*/ 3 h 109"/>
                  <a:gd name="T88" fmla="*/ 27 w 38"/>
                  <a:gd name="T89" fmla="*/ 2 h 109"/>
                  <a:gd name="T90" fmla="*/ 29 w 38"/>
                  <a:gd name="T91" fmla="*/ 0 h 109"/>
                  <a:gd name="T92" fmla="*/ 29 w 38"/>
                  <a:gd name="T93" fmla="*/ 0 h 109"/>
                  <a:gd name="T94" fmla="*/ 31 w 38"/>
                  <a:gd name="T95" fmla="*/ 2 h 109"/>
                  <a:gd name="T96" fmla="*/ 31 w 38"/>
                  <a:gd name="T97" fmla="*/ 5 h 109"/>
                  <a:gd name="T98" fmla="*/ 31 w 38"/>
                  <a:gd name="T99" fmla="*/ 5 h 109"/>
                  <a:gd name="T100" fmla="*/ 31 w 38"/>
                  <a:gd name="T101" fmla="*/ 7 h 109"/>
                  <a:gd name="T102" fmla="*/ 30 w 38"/>
                  <a:gd name="T103" fmla="*/ 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" h="109">
                    <a:moveTo>
                      <a:pt x="6" y="27"/>
                    </a:move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6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9" y="35"/>
                    </a:lnTo>
                    <a:lnTo>
                      <a:pt x="9" y="41"/>
                    </a:lnTo>
                    <a:lnTo>
                      <a:pt x="8" y="48"/>
                    </a:lnTo>
                    <a:lnTo>
                      <a:pt x="8" y="54"/>
                    </a:lnTo>
                    <a:lnTo>
                      <a:pt x="7" y="60"/>
                    </a:lnTo>
                    <a:lnTo>
                      <a:pt x="7" y="66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5" y="78"/>
                    </a:lnTo>
                    <a:lnTo>
                      <a:pt x="5" y="82"/>
                    </a:lnTo>
                    <a:lnTo>
                      <a:pt x="5" y="83"/>
                    </a:lnTo>
                    <a:lnTo>
                      <a:pt x="5" y="85"/>
                    </a:lnTo>
                    <a:lnTo>
                      <a:pt x="5" y="87"/>
                    </a:lnTo>
                    <a:lnTo>
                      <a:pt x="6" y="91"/>
                    </a:lnTo>
                    <a:lnTo>
                      <a:pt x="6" y="93"/>
                    </a:lnTo>
                    <a:lnTo>
                      <a:pt x="6" y="95"/>
                    </a:lnTo>
                    <a:lnTo>
                      <a:pt x="7" y="97"/>
                    </a:lnTo>
                    <a:lnTo>
                      <a:pt x="8" y="99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0" y="101"/>
                    </a:lnTo>
                    <a:lnTo>
                      <a:pt x="13" y="101"/>
                    </a:lnTo>
                    <a:lnTo>
                      <a:pt x="14" y="103"/>
                    </a:lnTo>
                    <a:lnTo>
                      <a:pt x="15" y="103"/>
                    </a:lnTo>
                    <a:lnTo>
                      <a:pt x="17" y="103"/>
                    </a:lnTo>
                    <a:lnTo>
                      <a:pt x="18" y="101"/>
                    </a:lnTo>
                    <a:lnTo>
                      <a:pt x="21" y="101"/>
                    </a:lnTo>
                    <a:lnTo>
                      <a:pt x="22" y="101"/>
                    </a:lnTo>
                    <a:lnTo>
                      <a:pt x="23" y="101"/>
                    </a:lnTo>
                    <a:lnTo>
                      <a:pt x="24" y="99"/>
                    </a:lnTo>
                    <a:lnTo>
                      <a:pt x="25" y="97"/>
                    </a:lnTo>
                    <a:lnTo>
                      <a:pt x="25" y="95"/>
                    </a:lnTo>
                    <a:lnTo>
                      <a:pt x="26" y="93"/>
                    </a:lnTo>
                    <a:lnTo>
                      <a:pt x="27" y="91"/>
                    </a:lnTo>
                    <a:lnTo>
                      <a:pt x="29" y="87"/>
                    </a:lnTo>
                    <a:lnTo>
                      <a:pt x="29" y="85"/>
                    </a:lnTo>
                    <a:lnTo>
                      <a:pt x="30" y="82"/>
                    </a:lnTo>
                    <a:lnTo>
                      <a:pt x="31" y="78"/>
                    </a:lnTo>
                    <a:lnTo>
                      <a:pt x="31" y="72"/>
                    </a:lnTo>
                    <a:lnTo>
                      <a:pt x="32" y="64"/>
                    </a:lnTo>
                    <a:lnTo>
                      <a:pt x="32" y="60"/>
                    </a:lnTo>
                    <a:lnTo>
                      <a:pt x="33" y="54"/>
                    </a:lnTo>
                    <a:lnTo>
                      <a:pt x="33" y="50"/>
                    </a:lnTo>
                    <a:lnTo>
                      <a:pt x="33" y="46"/>
                    </a:lnTo>
                    <a:lnTo>
                      <a:pt x="34" y="43"/>
                    </a:lnTo>
                    <a:lnTo>
                      <a:pt x="34" y="37"/>
                    </a:lnTo>
                    <a:lnTo>
                      <a:pt x="36" y="31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7" y="27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38" y="27"/>
                    </a:lnTo>
                    <a:lnTo>
                      <a:pt x="38" y="31"/>
                    </a:lnTo>
                    <a:lnTo>
                      <a:pt x="38" y="35"/>
                    </a:lnTo>
                    <a:lnTo>
                      <a:pt x="37" y="37"/>
                    </a:lnTo>
                    <a:lnTo>
                      <a:pt x="37" y="41"/>
                    </a:lnTo>
                    <a:lnTo>
                      <a:pt x="37" y="43"/>
                    </a:lnTo>
                    <a:lnTo>
                      <a:pt x="37" y="46"/>
                    </a:lnTo>
                    <a:lnTo>
                      <a:pt x="36" y="48"/>
                    </a:lnTo>
                    <a:lnTo>
                      <a:pt x="36" y="50"/>
                    </a:lnTo>
                    <a:lnTo>
                      <a:pt x="36" y="52"/>
                    </a:lnTo>
                    <a:lnTo>
                      <a:pt x="34" y="64"/>
                    </a:lnTo>
                    <a:lnTo>
                      <a:pt x="33" y="72"/>
                    </a:lnTo>
                    <a:lnTo>
                      <a:pt x="32" y="78"/>
                    </a:lnTo>
                    <a:lnTo>
                      <a:pt x="32" y="82"/>
                    </a:lnTo>
                    <a:lnTo>
                      <a:pt x="31" y="85"/>
                    </a:lnTo>
                    <a:lnTo>
                      <a:pt x="30" y="89"/>
                    </a:lnTo>
                    <a:lnTo>
                      <a:pt x="29" y="93"/>
                    </a:lnTo>
                    <a:lnTo>
                      <a:pt x="29" y="95"/>
                    </a:lnTo>
                    <a:lnTo>
                      <a:pt x="27" y="99"/>
                    </a:lnTo>
                    <a:lnTo>
                      <a:pt x="26" y="101"/>
                    </a:lnTo>
                    <a:lnTo>
                      <a:pt x="24" y="103"/>
                    </a:lnTo>
                    <a:lnTo>
                      <a:pt x="23" y="105"/>
                    </a:lnTo>
                    <a:lnTo>
                      <a:pt x="21" y="107"/>
                    </a:lnTo>
                    <a:lnTo>
                      <a:pt x="18" y="107"/>
                    </a:lnTo>
                    <a:lnTo>
                      <a:pt x="16" y="109"/>
                    </a:lnTo>
                    <a:lnTo>
                      <a:pt x="14" y="109"/>
                    </a:lnTo>
                    <a:lnTo>
                      <a:pt x="9" y="109"/>
                    </a:lnTo>
                    <a:lnTo>
                      <a:pt x="7" y="107"/>
                    </a:lnTo>
                    <a:lnTo>
                      <a:pt x="3" y="103"/>
                    </a:lnTo>
                    <a:lnTo>
                      <a:pt x="2" y="101"/>
                    </a:lnTo>
                    <a:lnTo>
                      <a:pt x="1" y="97"/>
                    </a:lnTo>
                    <a:lnTo>
                      <a:pt x="0" y="89"/>
                    </a:lnTo>
                    <a:lnTo>
                      <a:pt x="0" y="82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70"/>
                    </a:lnTo>
                    <a:lnTo>
                      <a:pt x="1" y="68"/>
                    </a:lnTo>
                    <a:lnTo>
                      <a:pt x="2" y="64"/>
                    </a:lnTo>
                    <a:lnTo>
                      <a:pt x="2" y="58"/>
                    </a:lnTo>
                    <a:lnTo>
                      <a:pt x="2" y="54"/>
                    </a:lnTo>
                    <a:lnTo>
                      <a:pt x="3" y="50"/>
                    </a:lnTo>
                    <a:lnTo>
                      <a:pt x="3" y="46"/>
                    </a:lnTo>
                    <a:lnTo>
                      <a:pt x="5" y="43"/>
                    </a:lnTo>
                    <a:lnTo>
                      <a:pt x="5" y="37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6" y="27"/>
                    </a:lnTo>
                    <a:close/>
                    <a:moveTo>
                      <a:pt x="17" y="21"/>
                    </a:moveTo>
                    <a:lnTo>
                      <a:pt x="26" y="3"/>
                    </a:lnTo>
                    <a:lnTo>
                      <a:pt x="26" y="3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5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1" y="7"/>
                    </a:lnTo>
                    <a:lnTo>
                      <a:pt x="30" y="9"/>
                    </a:lnTo>
                    <a:lnTo>
                      <a:pt x="30" y="9"/>
                    </a:lnTo>
                    <a:lnTo>
                      <a:pt x="18" y="21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5949" y="6138"/>
                <a:ext cx="30" cy="41"/>
              </a:xfrm>
              <a:custGeom>
                <a:avLst/>
                <a:gdLst>
                  <a:gd name="T0" fmla="*/ 9 w 30"/>
                  <a:gd name="T1" fmla="*/ 37 h 82"/>
                  <a:gd name="T2" fmla="*/ 9 w 30"/>
                  <a:gd name="T3" fmla="*/ 37 h 82"/>
                  <a:gd name="T4" fmla="*/ 12 w 30"/>
                  <a:gd name="T5" fmla="*/ 37 h 82"/>
                  <a:gd name="T6" fmla="*/ 19 w 30"/>
                  <a:gd name="T7" fmla="*/ 35 h 82"/>
                  <a:gd name="T8" fmla="*/ 23 w 30"/>
                  <a:gd name="T9" fmla="*/ 29 h 82"/>
                  <a:gd name="T10" fmla="*/ 25 w 30"/>
                  <a:gd name="T11" fmla="*/ 17 h 82"/>
                  <a:gd name="T12" fmla="*/ 23 w 30"/>
                  <a:gd name="T13" fmla="*/ 10 h 82"/>
                  <a:gd name="T14" fmla="*/ 19 w 30"/>
                  <a:gd name="T15" fmla="*/ 6 h 82"/>
                  <a:gd name="T16" fmla="*/ 16 w 30"/>
                  <a:gd name="T17" fmla="*/ 6 h 82"/>
                  <a:gd name="T18" fmla="*/ 14 w 30"/>
                  <a:gd name="T19" fmla="*/ 6 h 82"/>
                  <a:gd name="T20" fmla="*/ 12 w 30"/>
                  <a:gd name="T21" fmla="*/ 6 h 82"/>
                  <a:gd name="T22" fmla="*/ 12 w 30"/>
                  <a:gd name="T23" fmla="*/ 12 h 82"/>
                  <a:gd name="T24" fmla="*/ 12 w 30"/>
                  <a:gd name="T25" fmla="*/ 17 h 82"/>
                  <a:gd name="T26" fmla="*/ 9 w 30"/>
                  <a:gd name="T27" fmla="*/ 37 h 82"/>
                  <a:gd name="T28" fmla="*/ 0 w 30"/>
                  <a:gd name="T29" fmla="*/ 76 h 82"/>
                  <a:gd name="T30" fmla="*/ 1 w 30"/>
                  <a:gd name="T31" fmla="*/ 66 h 82"/>
                  <a:gd name="T32" fmla="*/ 4 w 30"/>
                  <a:gd name="T33" fmla="*/ 49 h 82"/>
                  <a:gd name="T34" fmla="*/ 5 w 30"/>
                  <a:gd name="T35" fmla="*/ 27 h 82"/>
                  <a:gd name="T36" fmla="*/ 7 w 30"/>
                  <a:gd name="T37" fmla="*/ 10 h 82"/>
                  <a:gd name="T38" fmla="*/ 8 w 30"/>
                  <a:gd name="T39" fmla="*/ 0 h 82"/>
                  <a:gd name="T40" fmla="*/ 8 w 30"/>
                  <a:gd name="T41" fmla="*/ 0 h 82"/>
                  <a:gd name="T42" fmla="*/ 11 w 30"/>
                  <a:gd name="T43" fmla="*/ 0 h 82"/>
                  <a:gd name="T44" fmla="*/ 12 w 30"/>
                  <a:gd name="T45" fmla="*/ 0 h 82"/>
                  <a:gd name="T46" fmla="*/ 14 w 30"/>
                  <a:gd name="T47" fmla="*/ 0 h 82"/>
                  <a:gd name="T48" fmla="*/ 16 w 30"/>
                  <a:gd name="T49" fmla="*/ 0 h 82"/>
                  <a:gd name="T50" fmla="*/ 25 w 30"/>
                  <a:gd name="T51" fmla="*/ 4 h 82"/>
                  <a:gd name="T52" fmla="*/ 29 w 30"/>
                  <a:gd name="T53" fmla="*/ 12 h 82"/>
                  <a:gd name="T54" fmla="*/ 29 w 30"/>
                  <a:gd name="T55" fmla="*/ 25 h 82"/>
                  <a:gd name="T56" fmla="*/ 25 w 30"/>
                  <a:gd name="T57" fmla="*/ 33 h 82"/>
                  <a:gd name="T58" fmla="*/ 20 w 30"/>
                  <a:gd name="T59" fmla="*/ 41 h 82"/>
                  <a:gd name="T60" fmla="*/ 22 w 30"/>
                  <a:gd name="T61" fmla="*/ 43 h 82"/>
                  <a:gd name="T62" fmla="*/ 27 w 30"/>
                  <a:gd name="T63" fmla="*/ 49 h 82"/>
                  <a:gd name="T64" fmla="*/ 27 w 30"/>
                  <a:gd name="T65" fmla="*/ 58 h 82"/>
                  <a:gd name="T66" fmla="*/ 23 w 30"/>
                  <a:gd name="T67" fmla="*/ 72 h 82"/>
                  <a:gd name="T68" fmla="*/ 16 w 30"/>
                  <a:gd name="T69" fmla="*/ 80 h 82"/>
                  <a:gd name="T70" fmla="*/ 8 w 30"/>
                  <a:gd name="T71" fmla="*/ 82 h 82"/>
                  <a:gd name="T72" fmla="*/ 6 w 30"/>
                  <a:gd name="T73" fmla="*/ 82 h 82"/>
                  <a:gd name="T74" fmla="*/ 3 w 30"/>
                  <a:gd name="T75" fmla="*/ 82 h 82"/>
                  <a:gd name="T76" fmla="*/ 3 w 30"/>
                  <a:gd name="T77" fmla="*/ 82 h 82"/>
                  <a:gd name="T78" fmla="*/ 1 w 30"/>
                  <a:gd name="T79" fmla="*/ 82 h 82"/>
                  <a:gd name="T80" fmla="*/ 0 w 30"/>
                  <a:gd name="T81" fmla="*/ 82 h 82"/>
                  <a:gd name="T82" fmla="*/ 7 w 30"/>
                  <a:gd name="T83" fmla="*/ 58 h 82"/>
                  <a:gd name="T84" fmla="*/ 6 w 30"/>
                  <a:gd name="T85" fmla="*/ 68 h 82"/>
                  <a:gd name="T86" fmla="*/ 5 w 30"/>
                  <a:gd name="T87" fmla="*/ 76 h 82"/>
                  <a:gd name="T88" fmla="*/ 6 w 30"/>
                  <a:gd name="T89" fmla="*/ 78 h 82"/>
                  <a:gd name="T90" fmla="*/ 7 w 30"/>
                  <a:gd name="T91" fmla="*/ 78 h 82"/>
                  <a:gd name="T92" fmla="*/ 8 w 30"/>
                  <a:gd name="T93" fmla="*/ 78 h 82"/>
                  <a:gd name="T94" fmla="*/ 15 w 30"/>
                  <a:gd name="T95" fmla="*/ 76 h 82"/>
                  <a:gd name="T96" fmla="*/ 21 w 30"/>
                  <a:gd name="T97" fmla="*/ 66 h 82"/>
                  <a:gd name="T98" fmla="*/ 22 w 30"/>
                  <a:gd name="T99" fmla="*/ 56 h 82"/>
                  <a:gd name="T100" fmla="*/ 21 w 30"/>
                  <a:gd name="T101" fmla="*/ 47 h 82"/>
                  <a:gd name="T102" fmla="*/ 15 w 30"/>
                  <a:gd name="T103" fmla="*/ 43 h 82"/>
                  <a:gd name="T104" fmla="*/ 11 w 30"/>
                  <a:gd name="T105" fmla="*/ 43 h 82"/>
                  <a:gd name="T106" fmla="*/ 8 w 30"/>
                  <a:gd name="T107" fmla="*/ 45 h 82"/>
                  <a:gd name="T108" fmla="*/ 8 w 30"/>
                  <a:gd name="T109" fmla="*/ 4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" h="82">
                    <a:moveTo>
                      <a:pt x="9" y="37"/>
                    </a:move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11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6" y="35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22" y="33"/>
                    </a:lnTo>
                    <a:lnTo>
                      <a:pt x="23" y="29"/>
                    </a:lnTo>
                    <a:lnTo>
                      <a:pt x="24" y="25"/>
                    </a:lnTo>
                    <a:lnTo>
                      <a:pt x="25" y="21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4" y="12"/>
                    </a:lnTo>
                    <a:lnTo>
                      <a:pt x="23" y="10"/>
                    </a:lnTo>
                    <a:lnTo>
                      <a:pt x="22" y="8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9" y="37"/>
                    </a:lnTo>
                    <a:close/>
                    <a:moveTo>
                      <a:pt x="0" y="82"/>
                    </a:moveTo>
                    <a:lnTo>
                      <a:pt x="0" y="78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3" y="60"/>
                    </a:lnTo>
                    <a:lnTo>
                      <a:pt x="3" y="55"/>
                    </a:lnTo>
                    <a:lnTo>
                      <a:pt x="4" y="49"/>
                    </a:lnTo>
                    <a:lnTo>
                      <a:pt x="5" y="41"/>
                    </a:lnTo>
                    <a:lnTo>
                      <a:pt x="5" y="33"/>
                    </a:lnTo>
                    <a:lnTo>
                      <a:pt x="5" y="27"/>
                    </a:lnTo>
                    <a:lnTo>
                      <a:pt x="6" y="21"/>
                    </a:lnTo>
                    <a:lnTo>
                      <a:pt x="7" y="16"/>
                    </a:lnTo>
                    <a:lnTo>
                      <a:pt x="7" y="10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8" y="6"/>
                    </a:lnTo>
                    <a:lnTo>
                      <a:pt x="29" y="8"/>
                    </a:lnTo>
                    <a:lnTo>
                      <a:pt x="29" y="12"/>
                    </a:lnTo>
                    <a:lnTo>
                      <a:pt x="30" y="16"/>
                    </a:lnTo>
                    <a:lnTo>
                      <a:pt x="30" y="21"/>
                    </a:lnTo>
                    <a:lnTo>
                      <a:pt x="29" y="25"/>
                    </a:lnTo>
                    <a:lnTo>
                      <a:pt x="28" y="27"/>
                    </a:lnTo>
                    <a:lnTo>
                      <a:pt x="27" y="31"/>
                    </a:lnTo>
                    <a:lnTo>
                      <a:pt x="25" y="33"/>
                    </a:lnTo>
                    <a:lnTo>
                      <a:pt x="23" y="35"/>
                    </a:lnTo>
                    <a:lnTo>
                      <a:pt x="22" y="37"/>
                    </a:lnTo>
                    <a:lnTo>
                      <a:pt x="20" y="41"/>
                    </a:lnTo>
                    <a:lnTo>
                      <a:pt x="17" y="41"/>
                    </a:lnTo>
                    <a:lnTo>
                      <a:pt x="21" y="41"/>
                    </a:lnTo>
                    <a:lnTo>
                      <a:pt x="22" y="43"/>
                    </a:lnTo>
                    <a:lnTo>
                      <a:pt x="24" y="45"/>
                    </a:lnTo>
                    <a:lnTo>
                      <a:pt x="25" y="45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7" y="55"/>
                    </a:lnTo>
                    <a:lnTo>
                      <a:pt x="27" y="58"/>
                    </a:lnTo>
                    <a:lnTo>
                      <a:pt x="27" y="64"/>
                    </a:lnTo>
                    <a:lnTo>
                      <a:pt x="25" y="68"/>
                    </a:lnTo>
                    <a:lnTo>
                      <a:pt x="23" y="72"/>
                    </a:lnTo>
                    <a:lnTo>
                      <a:pt x="21" y="76"/>
                    </a:lnTo>
                    <a:lnTo>
                      <a:pt x="19" y="78"/>
                    </a:lnTo>
                    <a:lnTo>
                      <a:pt x="16" y="80"/>
                    </a:lnTo>
                    <a:lnTo>
                      <a:pt x="13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7" y="82"/>
                    </a:lnTo>
                    <a:lnTo>
                      <a:pt x="6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  <a:moveTo>
                      <a:pt x="8" y="43"/>
                    </a:moveTo>
                    <a:lnTo>
                      <a:pt x="7" y="55"/>
                    </a:lnTo>
                    <a:lnTo>
                      <a:pt x="7" y="58"/>
                    </a:lnTo>
                    <a:lnTo>
                      <a:pt x="7" y="60"/>
                    </a:lnTo>
                    <a:lnTo>
                      <a:pt x="6" y="64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6" y="74"/>
                    </a:lnTo>
                    <a:lnTo>
                      <a:pt x="5" y="76"/>
                    </a:lnTo>
                    <a:lnTo>
                      <a:pt x="5" y="78"/>
                    </a:lnTo>
                    <a:lnTo>
                      <a:pt x="5" y="78"/>
                    </a:lnTo>
                    <a:lnTo>
                      <a:pt x="6" y="78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8" y="78"/>
                    </a:lnTo>
                    <a:lnTo>
                      <a:pt x="8" y="78"/>
                    </a:lnTo>
                    <a:lnTo>
                      <a:pt x="11" y="78"/>
                    </a:lnTo>
                    <a:lnTo>
                      <a:pt x="13" y="76"/>
                    </a:lnTo>
                    <a:lnTo>
                      <a:pt x="15" y="76"/>
                    </a:lnTo>
                    <a:lnTo>
                      <a:pt x="17" y="74"/>
                    </a:lnTo>
                    <a:lnTo>
                      <a:pt x="19" y="70"/>
                    </a:lnTo>
                    <a:lnTo>
                      <a:pt x="21" y="66"/>
                    </a:lnTo>
                    <a:lnTo>
                      <a:pt x="22" y="64"/>
                    </a:lnTo>
                    <a:lnTo>
                      <a:pt x="22" y="60"/>
                    </a:lnTo>
                    <a:lnTo>
                      <a:pt x="22" y="56"/>
                    </a:lnTo>
                    <a:lnTo>
                      <a:pt x="22" y="53"/>
                    </a:lnTo>
                    <a:lnTo>
                      <a:pt x="22" y="49"/>
                    </a:lnTo>
                    <a:lnTo>
                      <a:pt x="21" y="47"/>
                    </a:lnTo>
                    <a:lnTo>
                      <a:pt x="20" y="45"/>
                    </a:lnTo>
                    <a:lnTo>
                      <a:pt x="17" y="45"/>
                    </a:lnTo>
                    <a:lnTo>
                      <a:pt x="15" y="43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1" y="43"/>
                    </a:lnTo>
                    <a:lnTo>
                      <a:pt x="9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3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64" name="Freeform 59"/>
              <p:cNvSpPr>
                <a:spLocks/>
              </p:cNvSpPr>
              <p:nvPr/>
            </p:nvSpPr>
            <p:spPr bwMode="auto">
              <a:xfrm>
                <a:off x="5985" y="6138"/>
                <a:ext cx="20" cy="41"/>
              </a:xfrm>
              <a:custGeom>
                <a:avLst/>
                <a:gdLst>
                  <a:gd name="T0" fmla="*/ 0 w 20"/>
                  <a:gd name="T1" fmla="*/ 78 h 82"/>
                  <a:gd name="T2" fmla="*/ 1 w 20"/>
                  <a:gd name="T3" fmla="*/ 66 h 82"/>
                  <a:gd name="T4" fmla="*/ 2 w 20"/>
                  <a:gd name="T5" fmla="*/ 56 h 82"/>
                  <a:gd name="T6" fmla="*/ 3 w 20"/>
                  <a:gd name="T7" fmla="*/ 47 h 82"/>
                  <a:gd name="T8" fmla="*/ 4 w 20"/>
                  <a:gd name="T9" fmla="*/ 37 h 82"/>
                  <a:gd name="T10" fmla="*/ 4 w 20"/>
                  <a:gd name="T11" fmla="*/ 25 h 82"/>
                  <a:gd name="T12" fmla="*/ 5 w 20"/>
                  <a:gd name="T13" fmla="*/ 17 h 82"/>
                  <a:gd name="T14" fmla="*/ 5 w 20"/>
                  <a:gd name="T15" fmla="*/ 6 h 82"/>
                  <a:gd name="T16" fmla="*/ 7 w 20"/>
                  <a:gd name="T17" fmla="*/ 0 h 82"/>
                  <a:gd name="T18" fmla="*/ 8 w 20"/>
                  <a:gd name="T19" fmla="*/ 0 h 82"/>
                  <a:gd name="T20" fmla="*/ 8 w 20"/>
                  <a:gd name="T21" fmla="*/ 0 h 82"/>
                  <a:gd name="T22" fmla="*/ 9 w 20"/>
                  <a:gd name="T23" fmla="*/ 0 h 82"/>
                  <a:gd name="T24" fmla="*/ 9 w 20"/>
                  <a:gd name="T25" fmla="*/ 0 h 82"/>
                  <a:gd name="T26" fmla="*/ 10 w 20"/>
                  <a:gd name="T27" fmla="*/ 0 h 82"/>
                  <a:gd name="T28" fmla="*/ 10 w 20"/>
                  <a:gd name="T29" fmla="*/ 0 h 82"/>
                  <a:gd name="T30" fmla="*/ 12 w 20"/>
                  <a:gd name="T31" fmla="*/ 0 h 82"/>
                  <a:gd name="T32" fmla="*/ 11 w 20"/>
                  <a:gd name="T33" fmla="*/ 6 h 82"/>
                  <a:gd name="T34" fmla="*/ 10 w 20"/>
                  <a:gd name="T35" fmla="*/ 17 h 82"/>
                  <a:gd name="T36" fmla="*/ 9 w 20"/>
                  <a:gd name="T37" fmla="*/ 29 h 82"/>
                  <a:gd name="T38" fmla="*/ 9 w 20"/>
                  <a:gd name="T39" fmla="*/ 39 h 82"/>
                  <a:gd name="T40" fmla="*/ 8 w 20"/>
                  <a:gd name="T41" fmla="*/ 49 h 82"/>
                  <a:gd name="T42" fmla="*/ 7 w 20"/>
                  <a:gd name="T43" fmla="*/ 56 h 82"/>
                  <a:gd name="T44" fmla="*/ 5 w 20"/>
                  <a:gd name="T45" fmla="*/ 64 h 82"/>
                  <a:gd name="T46" fmla="*/ 5 w 20"/>
                  <a:gd name="T47" fmla="*/ 72 h 82"/>
                  <a:gd name="T48" fmla="*/ 4 w 20"/>
                  <a:gd name="T49" fmla="*/ 76 h 82"/>
                  <a:gd name="T50" fmla="*/ 5 w 20"/>
                  <a:gd name="T51" fmla="*/ 76 h 82"/>
                  <a:gd name="T52" fmla="*/ 5 w 20"/>
                  <a:gd name="T53" fmla="*/ 76 h 82"/>
                  <a:gd name="T54" fmla="*/ 7 w 20"/>
                  <a:gd name="T55" fmla="*/ 76 h 82"/>
                  <a:gd name="T56" fmla="*/ 10 w 20"/>
                  <a:gd name="T57" fmla="*/ 76 h 82"/>
                  <a:gd name="T58" fmla="*/ 13 w 20"/>
                  <a:gd name="T59" fmla="*/ 76 h 82"/>
                  <a:gd name="T60" fmla="*/ 16 w 20"/>
                  <a:gd name="T61" fmla="*/ 76 h 82"/>
                  <a:gd name="T62" fmla="*/ 19 w 20"/>
                  <a:gd name="T63" fmla="*/ 76 h 82"/>
                  <a:gd name="T64" fmla="*/ 20 w 20"/>
                  <a:gd name="T65" fmla="*/ 76 h 82"/>
                  <a:gd name="T66" fmla="*/ 19 w 20"/>
                  <a:gd name="T67" fmla="*/ 78 h 82"/>
                  <a:gd name="T68" fmla="*/ 19 w 20"/>
                  <a:gd name="T69" fmla="*/ 78 h 82"/>
                  <a:gd name="T70" fmla="*/ 19 w 20"/>
                  <a:gd name="T71" fmla="*/ 80 h 82"/>
                  <a:gd name="T72" fmla="*/ 19 w 20"/>
                  <a:gd name="T73" fmla="*/ 80 h 82"/>
                  <a:gd name="T74" fmla="*/ 19 w 20"/>
                  <a:gd name="T75" fmla="*/ 80 h 82"/>
                  <a:gd name="T76" fmla="*/ 19 w 20"/>
                  <a:gd name="T77" fmla="*/ 80 h 82"/>
                  <a:gd name="T78" fmla="*/ 18 w 20"/>
                  <a:gd name="T79" fmla="*/ 82 h 82"/>
                  <a:gd name="T80" fmla="*/ 17 w 20"/>
                  <a:gd name="T81" fmla="*/ 82 h 82"/>
                  <a:gd name="T82" fmla="*/ 13 w 20"/>
                  <a:gd name="T83" fmla="*/ 82 h 82"/>
                  <a:gd name="T84" fmla="*/ 10 w 20"/>
                  <a:gd name="T85" fmla="*/ 82 h 82"/>
                  <a:gd name="T86" fmla="*/ 7 w 20"/>
                  <a:gd name="T87" fmla="*/ 82 h 82"/>
                  <a:gd name="T88" fmla="*/ 5 w 20"/>
                  <a:gd name="T89" fmla="*/ 82 h 82"/>
                  <a:gd name="T90" fmla="*/ 3 w 20"/>
                  <a:gd name="T91" fmla="*/ 82 h 82"/>
                  <a:gd name="T92" fmla="*/ 1 w 20"/>
                  <a:gd name="T93" fmla="*/ 82 h 82"/>
                  <a:gd name="T94" fmla="*/ 0 w 20"/>
                  <a:gd name="T9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" h="82">
                    <a:moveTo>
                      <a:pt x="0" y="82"/>
                    </a:moveTo>
                    <a:lnTo>
                      <a:pt x="0" y="78"/>
                    </a:lnTo>
                    <a:lnTo>
                      <a:pt x="1" y="72"/>
                    </a:lnTo>
                    <a:lnTo>
                      <a:pt x="1" y="66"/>
                    </a:lnTo>
                    <a:lnTo>
                      <a:pt x="1" y="62"/>
                    </a:lnTo>
                    <a:lnTo>
                      <a:pt x="2" y="56"/>
                    </a:lnTo>
                    <a:lnTo>
                      <a:pt x="2" y="51"/>
                    </a:lnTo>
                    <a:lnTo>
                      <a:pt x="3" y="47"/>
                    </a:lnTo>
                    <a:lnTo>
                      <a:pt x="3" y="43"/>
                    </a:lnTo>
                    <a:lnTo>
                      <a:pt x="4" y="37"/>
                    </a:lnTo>
                    <a:lnTo>
                      <a:pt x="4" y="31"/>
                    </a:lnTo>
                    <a:lnTo>
                      <a:pt x="4" y="25"/>
                    </a:lnTo>
                    <a:lnTo>
                      <a:pt x="5" y="21"/>
                    </a:lnTo>
                    <a:lnTo>
                      <a:pt x="5" y="17"/>
                    </a:lnTo>
                    <a:lnTo>
                      <a:pt x="5" y="12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6"/>
                    </a:lnTo>
                    <a:lnTo>
                      <a:pt x="11" y="12"/>
                    </a:lnTo>
                    <a:lnTo>
                      <a:pt x="10" y="17"/>
                    </a:lnTo>
                    <a:lnTo>
                      <a:pt x="10" y="23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9"/>
                    </a:lnTo>
                    <a:lnTo>
                      <a:pt x="8" y="45"/>
                    </a:lnTo>
                    <a:lnTo>
                      <a:pt x="8" y="49"/>
                    </a:lnTo>
                    <a:lnTo>
                      <a:pt x="8" y="53"/>
                    </a:lnTo>
                    <a:lnTo>
                      <a:pt x="7" y="56"/>
                    </a:lnTo>
                    <a:lnTo>
                      <a:pt x="7" y="60"/>
                    </a:lnTo>
                    <a:lnTo>
                      <a:pt x="5" y="64"/>
                    </a:lnTo>
                    <a:lnTo>
                      <a:pt x="5" y="68"/>
                    </a:lnTo>
                    <a:lnTo>
                      <a:pt x="5" y="72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8" y="76"/>
                    </a:lnTo>
                    <a:lnTo>
                      <a:pt x="10" y="76"/>
                    </a:lnTo>
                    <a:lnTo>
                      <a:pt x="11" y="76"/>
                    </a:lnTo>
                    <a:lnTo>
                      <a:pt x="13" y="76"/>
                    </a:lnTo>
                    <a:lnTo>
                      <a:pt x="15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9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7" y="82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1" y="82"/>
                    </a:lnTo>
                    <a:lnTo>
                      <a:pt x="10" y="82"/>
                    </a:lnTo>
                    <a:lnTo>
                      <a:pt x="9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65" name="Freeform 60"/>
              <p:cNvSpPr>
                <a:spLocks/>
              </p:cNvSpPr>
              <p:nvPr/>
            </p:nvSpPr>
            <p:spPr bwMode="auto">
              <a:xfrm>
                <a:off x="6013" y="6138"/>
                <a:ext cx="13" cy="41"/>
              </a:xfrm>
              <a:custGeom>
                <a:avLst/>
                <a:gdLst>
                  <a:gd name="T0" fmla="*/ 0 w 13"/>
                  <a:gd name="T1" fmla="*/ 78 h 82"/>
                  <a:gd name="T2" fmla="*/ 0 w 13"/>
                  <a:gd name="T3" fmla="*/ 72 h 82"/>
                  <a:gd name="T4" fmla="*/ 1 w 13"/>
                  <a:gd name="T5" fmla="*/ 66 h 82"/>
                  <a:gd name="T6" fmla="*/ 3 w 13"/>
                  <a:gd name="T7" fmla="*/ 56 h 82"/>
                  <a:gd name="T8" fmla="*/ 4 w 13"/>
                  <a:gd name="T9" fmla="*/ 43 h 82"/>
                  <a:gd name="T10" fmla="*/ 5 w 13"/>
                  <a:gd name="T11" fmla="*/ 25 h 82"/>
                  <a:gd name="T12" fmla="*/ 6 w 13"/>
                  <a:gd name="T13" fmla="*/ 16 h 82"/>
                  <a:gd name="T14" fmla="*/ 7 w 13"/>
                  <a:gd name="T15" fmla="*/ 8 h 82"/>
                  <a:gd name="T16" fmla="*/ 8 w 13"/>
                  <a:gd name="T17" fmla="*/ 0 h 82"/>
                  <a:gd name="T18" fmla="*/ 8 w 13"/>
                  <a:gd name="T19" fmla="*/ 0 h 82"/>
                  <a:gd name="T20" fmla="*/ 8 w 13"/>
                  <a:gd name="T21" fmla="*/ 0 h 82"/>
                  <a:gd name="T22" fmla="*/ 10 w 13"/>
                  <a:gd name="T23" fmla="*/ 0 h 82"/>
                  <a:gd name="T24" fmla="*/ 10 w 13"/>
                  <a:gd name="T25" fmla="*/ 0 h 82"/>
                  <a:gd name="T26" fmla="*/ 11 w 13"/>
                  <a:gd name="T27" fmla="*/ 0 h 82"/>
                  <a:gd name="T28" fmla="*/ 11 w 13"/>
                  <a:gd name="T29" fmla="*/ 0 h 82"/>
                  <a:gd name="T30" fmla="*/ 12 w 13"/>
                  <a:gd name="T31" fmla="*/ 0 h 82"/>
                  <a:gd name="T32" fmla="*/ 13 w 13"/>
                  <a:gd name="T33" fmla="*/ 0 h 82"/>
                  <a:gd name="T34" fmla="*/ 13 w 13"/>
                  <a:gd name="T35" fmla="*/ 6 h 82"/>
                  <a:gd name="T36" fmla="*/ 12 w 13"/>
                  <a:gd name="T37" fmla="*/ 10 h 82"/>
                  <a:gd name="T38" fmla="*/ 12 w 13"/>
                  <a:gd name="T39" fmla="*/ 17 h 82"/>
                  <a:gd name="T40" fmla="*/ 11 w 13"/>
                  <a:gd name="T41" fmla="*/ 25 h 82"/>
                  <a:gd name="T42" fmla="*/ 7 w 13"/>
                  <a:gd name="T43" fmla="*/ 62 h 82"/>
                  <a:gd name="T44" fmla="*/ 6 w 13"/>
                  <a:gd name="T45" fmla="*/ 68 h 82"/>
                  <a:gd name="T46" fmla="*/ 6 w 13"/>
                  <a:gd name="T47" fmla="*/ 74 h 82"/>
                  <a:gd name="T48" fmla="*/ 5 w 13"/>
                  <a:gd name="T49" fmla="*/ 80 h 82"/>
                  <a:gd name="T50" fmla="*/ 5 w 13"/>
                  <a:gd name="T51" fmla="*/ 82 h 82"/>
                  <a:gd name="T52" fmla="*/ 5 w 13"/>
                  <a:gd name="T53" fmla="*/ 82 h 82"/>
                  <a:gd name="T54" fmla="*/ 4 w 13"/>
                  <a:gd name="T55" fmla="*/ 82 h 82"/>
                  <a:gd name="T56" fmla="*/ 3 w 13"/>
                  <a:gd name="T57" fmla="*/ 82 h 82"/>
                  <a:gd name="T58" fmla="*/ 1 w 13"/>
                  <a:gd name="T59" fmla="*/ 82 h 82"/>
                  <a:gd name="T60" fmla="*/ 1 w 13"/>
                  <a:gd name="T61" fmla="*/ 82 h 82"/>
                  <a:gd name="T62" fmla="*/ 0 w 13"/>
                  <a:gd name="T63" fmla="*/ 82 h 82"/>
                  <a:gd name="T64" fmla="*/ 0 w 13"/>
                  <a:gd name="T65" fmla="*/ 82 h 82"/>
                  <a:gd name="T66" fmla="*/ 0 w 13"/>
                  <a:gd name="T6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82">
                    <a:moveTo>
                      <a:pt x="0" y="82"/>
                    </a:moveTo>
                    <a:lnTo>
                      <a:pt x="0" y="78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3" y="62"/>
                    </a:lnTo>
                    <a:lnTo>
                      <a:pt x="3" y="56"/>
                    </a:lnTo>
                    <a:lnTo>
                      <a:pt x="3" y="53"/>
                    </a:lnTo>
                    <a:lnTo>
                      <a:pt x="4" y="43"/>
                    </a:lnTo>
                    <a:lnTo>
                      <a:pt x="5" y="35"/>
                    </a:lnTo>
                    <a:lnTo>
                      <a:pt x="5" y="25"/>
                    </a:lnTo>
                    <a:lnTo>
                      <a:pt x="6" y="19"/>
                    </a:lnTo>
                    <a:lnTo>
                      <a:pt x="6" y="16"/>
                    </a:lnTo>
                    <a:lnTo>
                      <a:pt x="7" y="12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1" y="21"/>
                    </a:lnTo>
                    <a:lnTo>
                      <a:pt x="11" y="25"/>
                    </a:lnTo>
                    <a:lnTo>
                      <a:pt x="8" y="43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6" y="72"/>
                    </a:lnTo>
                    <a:lnTo>
                      <a:pt x="6" y="74"/>
                    </a:lnTo>
                    <a:lnTo>
                      <a:pt x="5" y="76"/>
                    </a:lnTo>
                    <a:lnTo>
                      <a:pt x="5" y="80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66" name="Freeform 61"/>
              <p:cNvSpPr>
                <a:spLocks/>
              </p:cNvSpPr>
              <p:nvPr/>
            </p:nvSpPr>
            <p:spPr bwMode="auto">
              <a:xfrm>
                <a:off x="6028" y="6137"/>
                <a:ext cx="38" cy="42"/>
              </a:xfrm>
              <a:custGeom>
                <a:avLst/>
                <a:gdLst>
                  <a:gd name="T0" fmla="*/ 30 w 38"/>
                  <a:gd name="T1" fmla="*/ 80 h 84"/>
                  <a:gd name="T2" fmla="*/ 27 w 38"/>
                  <a:gd name="T3" fmla="*/ 82 h 84"/>
                  <a:gd name="T4" fmla="*/ 23 w 38"/>
                  <a:gd name="T5" fmla="*/ 82 h 84"/>
                  <a:gd name="T6" fmla="*/ 19 w 38"/>
                  <a:gd name="T7" fmla="*/ 84 h 84"/>
                  <a:gd name="T8" fmla="*/ 13 w 38"/>
                  <a:gd name="T9" fmla="*/ 84 h 84"/>
                  <a:gd name="T10" fmla="*/ 6 w 38"/>
                  <a:gd name="T11" fmla="*/ 78 h 84"/>
                  <a:gd name="T12" fmla="*/ 1 w 38"/>
                  <a:gd name="T13" fmla="*/ 68 h 84"/>
                  <a:gd name="T14" fmla="*/ 0 w 38"/>
                  <a:gd name="T15" fmla="*/ 53 h 84"/>
                  <a:gd name="T16" fmla="*/ 1 w 38"/>
                  <a:gd name="T17" fmla="*/ 35 h 84"/>
                  <a:gd name="T18" fmla="*/ 7 w 38"/>
                  <a:gd name="T19" fmla="*/ 18 h 84"/>
                  <a:gd name="T20" fmla="*/ 13 w 38"/>
                  <a:gd name="T21" fmla="*/ 8 h 84"/>
                  <a:gd name="T22" fmla="*/ 22 w 38"/>
                  <a:gd name="T23" fmla="*/ 2 h 84"/>
                  <a:gd name="T24" fmla="*/ 28 w 38"/>
                  <a:gd name="T25" fmla="*/ 0 h 84"/>
                  <a:gd name="T26" fmla="*/ 31 w 38"/>
                  <a:gd name="T27" fmla="*/ 2 h 84"/>
                  <a:gd name="T28" fmla="*/ 33 w 38"/>
                  <a:gd name="T29" fmla="*/ 2 h 84"/>
                  <a:gd name="T30" fmla="*/ 37 w 38"/>
                  <a:gd name="T31" fmla="*/ 8 h 84"/>
                  <a:gd name="T32" fmla="*/ 38 w 38"/>
                  <a:gd name="T33" fmla="*/ 8 h 84"/>
                  <a:gd name="T34" fmla="*/ 37 w 38"/>
                  <a:gd name="T35" fmla="*/ 12 h 84"/>
                  <a:gd name="T36" fmla="*/ 37 w 38"/>
                  <a:gd name="T37" fmla="*/ 14 h 84"/>
                  <a:gd name="T38" fmla="*/ 37 w 38"/>
                  <a:gd name="T39" fmla="*/ 18 h 84"/>
                  <a:gd name="T40" fmla="*/ 36 w 38"/>
                  <a:gd name="T41" fmla="*/ 16 h 84"/>
                  <a:gd name="T42" fmla="*/ 33 w 38"/>
                  <a:gd name="T43" fmla="*/ 10 h 84"/>
                  <a:gd name="T44" fmla="*/ 31 w 38"/>
                  <a:gd name="T45" fmla="*/ 8 h 84"/>
                  <a:gd name="T46" fmla="*/ 28 w 38"/>
                  <a:gd name="T47" fmla="*/ 6 h 84"/>
                  <a:gd name="T48" fmla="*/ 22 w 38"/>
                  <a:gd name="T49" fmla="*/ 6 h 84"/>
                  <a:gd name="T50" fmla="*/ 15 w 38"/>
                  <a:gd name="T51" fmla="*/ 10 h 84"/>
                  <a:gd name="T52" fmla="*/ 11 w 38"/>
                  <a:gd name="T53" fmla="*/ 19 h 84"/>
                  <a:gd name="T54" fmla="*/ 7 w 38"/>
                  <a:gd name="T55" fmla="*/ 37 h 84"/>
                  <a:gd name="T56" fmla="*/ 6 w 38"/>
                  <a:gd name="T57" fmla="*/ 53 h 84"/>
                  <a:gd name="T58" fmla="*/ 6 w 38"/>
                  <a:gd name="T59" fmla="*/ 66 h 84"/>
                  <a:gd name="T60" fmla="*/ 8 w 38"/>
                  <a:gd name="T61" fmla="*/ 74 h 84"/>
                  <a:gd name="T62" fmla="*/ 14 w 38"/>
                  <a:gd name="T63" fmla="*/ 80 h 84"/>
                  <a:gd name="T64" fmla="*/ 20 w 38"/>
                  <a:gd name="T65" fmla="*/ 80 h 84"/>
                  <a:gd name="T66" fmla="*/ 23 w 38"/>
                  <a:gd name="T67" fmla="*/ 78 h 84"/>
                  <a:gd name="T68" fmla="*/ 25 w 38"/>
                  <a:gd name="T69" fmla="*/ 78 h 84"/>
                  <a:gd name="T70" fmla="*/ 30 w 38"/>
                  <a:gd name="T71" fmla="*/ 72 h 84"/>
                  <a:gd name="T72" fmla="*/ 31 w 38"/>
                  <a:gd name="T73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" h="84">
                    <a:moveTo>
                      <a:pt x="31" y="78"/>
                    </a:moveTo>
                    <a:lnTo>
                      <a:pt x="30" y="80"/>
                    </a:lnTo>
                    <a:lnTo>
                      <a:pt x="28" y="80"/>
                    </a:lnTo>
                    <a:lnTo>
                      <a:pt x="27" y="82"/>
                    </a:lnTo>
                    <a:lnTo>
                      <a:pt x="24" y="82"/>
                    </a:lnTo>
                    <a:lnTo>
                      <a:pt x="23" y="82"/>
                    </a:lnTo>
                    <a:lnTo>
                      <a:pt x="21" y="82"/>
                    </a:lnTo>
                    <a:lnTo>
                      <a:pt x="19" y="84"/>
                    </a:lnTo>
                    <a:lnTo>
                      <a:pt x="17" y="84"/>
                    </a:lnTo>
                    <a:lnTo>
                      <a:pt x="13" y="84"/>
                    </a:lnTo>
                    <a:lnTo>
                      <a:pt x="9" y="82"/>
                    </a:lnTo>
                    <a:lnTo>
                      <a:pt x="6" y="78"/>
                    </a:lnTo>
                    <a:lnTo>
                      <a:pt x="4" y="74"/>
                    </a:lnTo>
                    <a:lnTo>
                      <a:pt x="1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4" y="25"/>
                    </a:lnTo>
                    <a:lnTo>
                      <a:pt x="7" y="18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17" y="4"/>
                    </a:lnTo>
                    <a:lnTo>
                      <a:pt x="22" y="2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6" y="4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4"/>
                    </a:lnTo>
                    <a:lnTo>
                      <a:pt x="37" y="16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6" y="16"/>
                    </a:lnTo>
                    <a:lnTo>
                      <a:pt x="35" y="12"/>
                    </a:lnTo>
                    <a:lnTo>
                      <a:pt x="33" y="10"/>
                    </a:lnTo>
                    <a:lnTo>
                      <a:pt x="32" y="8"/>
                    </a:lnTo>
                    <a:lnTo>
                      <a:pt x="31" y="8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19" y="8"/>
                    </a:lnTo>
                    <a:lnTo>
                      <a:pt x="15" y="10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6" y="45"/>
                    </a:lnTo>
                    <a:lnTo>
                      <a:pt x="6" y="53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7" y="70"/>
                    </a:lnTo>
                    <a:lnTo>
                      <a:pt x="8" y="74"/>
                    </a:lnTo>
                    <a:lnTo>
                      <a:pt x="11" y="78"/>
                    </a:lnTo>
                    <a:lnTo>
                      <a:pt x="14" y="80"/>
                    </a:lnTo>
                    <a:lnTo>
                      <a:pt x="17" y="80"/>
                    </a:lnTo>
                    <a:lnTo>
                      <a:pt x="20" y="80"/>
                    </a:lnTo>
                    <a:lnTo>
                      <a:pt x="21" y="78"/>
                    </a:lnTo>
                    <a:lnTo>
                      <a:pt x="23" y="78"/>
                    </a:lnTo>
                    <a:lnTo>
                      <a:pt x="24" y="78"/>
                    </a:lnTo>
                    <a:lnTo>
                      <a:pt x="25" y="78"/>
                    </a:lnTo>
                    <a:lnTo>
                      <a:pt x="28" y="76"/>
                    </a:lnTo>
                    <a:lnTo>
                      <a:pt x="30" y="72"/>
                    </a:lnTo>
                    <a:lnTo>
                      <a:pt x="32" y="70"/>
                    </a:lnTo>
                    <a:lnTo>
                      <a:pt x="31" y="78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67" name="Freeform 62"/>
              <p:cNvSpPr>
                <a:spLocks noEditPoints="1"/>
              </p:cNvSpPr>
              <p:nvPr/>
            </p:nvSpPr>
            <p:spPr bwMode="auto">
              <a:xfrm>
                <a:off x="6067" y="6137"/>
                <a:ext cx="43" cy="42"/>
              </a:xfrm>
              <a:custGeom>
                <a:avLst/>
                <a:gdLst>
                  <a:gd name="T0" fmla="*/ 22 w 43"/>
                  <a:gd name="T1" fmla="*/ 80 h 84"/>
                  <a:gd name="T2" fmla="*/ 29 w 43"/>
                  <a:gd name="T3" fmla="*/ 74 h 84"/>
                  <a:gd name="T4" fmla="*/ 33 w 43"/>
                  <a:gd name="T5" fmla="*/ 64 h 84"/>
                  <a:gd name="T6" fmla="*/ 38 w 43"/>
                  <a:gd name="T7" fmla="*/ 51 h 84"/>
                  <a:gd name="T8" fmla="*/ 39 w 43"/>
                  <a:gd name="T9" fmla="*/ 35 h 84"/>
                  <a:gd name="T10" fmla="*/ 38 w 43"/>
                  <a:gd name="T11" fmla="*/ 21 h 84"/>
                  <a:gd name="T12" fmla="*/ 35 w 43"/>
                  <a:gd name="T13" fmla="*/ 12 h 84"/>
                  <a:gd name="T14" fmla="*/ 29 w 43"/>
                  <a:gd name="T15" fmla="*/ 6 h 84"/>
                  <a:gd name="T16" fmla="*/ 22 w 43"/>
                  <a:gd name="T17" fmla="*/ 6 h 84"/>
                  <a:gd name="T18" fmla="*/ 15 w 43"/>
                  <a:gd name="T19" fmla="*/ 10 h 84"/>
                  <a:gd name="T20" fmla="*/ 10 w 43"/>
                  <a:gd name="T21" fmla="*/ 19 h 84"/>
                  <a:gd name="T22" fmla="*/ 7 w 43"/>
                  <a:gd name="T23" fmla="*/ 37 h 84"/>
                  <a:gd name="T24" fmla="*/ 6 w 43"/>
                  <a:gd name="T25" fmla="*/ 53 h 84"/>
                  <a:gd name="T26" fmla="*/ 6 w 43"/>
                  <a:gd name="T27" fmla="*/ 66 h 84"/>
                  <a:gd name="T28" fmla="*/ 8 w 43"/>
                  <a:gd name="T29" fmla="*/ 74 h 84"/>
                  <a:gd name="T30" fmla="*/ 14 w 43"/>
                  <a:gd name="T31" fmla="*/ 80 h 84"/>
                  <a:gd name="T32" fmla="*/ 18 w 43"/>
                  <a:gd name="T33" fmla="*/ 84 h 84"/>
                  <a:gd name="T34" fmla="*/ 9 w 43"/>
                  <a:gd name="T35" fmla="*/ 82 h 84"/>
                  <a:gd name="T36" fmla="*/ 4 w 43"/>
                  <a:gd name="T37" fmla="*/ 74 h 84"/>
                  <a:gd name="T38" fmla="*/ 0 w 43"/>
                  <a:gd name="T39" fmla="*/ 60 h 84"/>
                  <a:gd name="T40" fmla="*/ 0 w 43"/>
                  <a:gd name="T41" fmla="*/ 45 h 84"/>
                  <a:gd name="T42" fmla="*/ 4 w 43"/>
                  <a:gd name="T43" fmla="*/ 25 h 84"/>
                  <a:gd name="T44" fmla="*/ 9 w 43"/>
                  <a:gd name="T45" fmla="*/ 12 h 84"/>
                  <a:gd name="T46" fmla="*/ 17 w 43"/>
                  <a:gd name="T47" fmla="*/ 4 h 84"/>
                  <a:gd name="T48" fmla="*/ 26 w 43"/>
                  <a:gd name="T49" fmla="*/ 0 h 84"/>
                  <a:gd name="T50" fmla="*/ 35 w 43"/>
                  <a:gd name="T51" fmla="*/ 4 h 84"/>
                  <a:gd name="T52" fmla="*/ 39 w 43"/>
                  <a:gd name="T53" fmla="*/ 12 h 84"/>
                  <a:gd name="T54" fmla="*/ 43 w 43"/>
                  <a:gd name="T55" fmla="*/ 25 h 84"/>
                  <a:gd name="T56" fmla="*/ 43 w 43"/>
                  <a:gd name="T57" fmla="*/ 45 h 84"/>
                  <a:gd name="T58" fmla="*/ 40 w 43"/>
                  <a:gd name="T59" fmla="*/ 60 h 84"/>
                  <a:gd name="T60" fmla="*/ 36 w 43"/>
                  <a:gd name="T61" fmla="*/ 72 h 84"/>
                  <a:gd name="T62" fmla="*/ 28 w 43"/>
                  <a:gd name="T63" fmla="*/ 80 h 84"/>
                  <a:gd name="T64" fmla="*/ 18 w 43"/>
                  <a:gd name="T6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84">
                    <a:moveTo>
                      <a:pt x="18" y="80"/>
                    </a:moveTo>
                    <a:lnTo>
                      <a:pt x="22" y="80"/>
                    </a:lnTo>
                    <a:lnTo>
                      <a:pt x="25" y="78"/>
                    </a:lnTo>
                    <a:lnTo>
                      <a:pt x="29" y="74"/>
                    </a:lnTo>
                    <a:lnTo>
                      <a:pt x="31" y="70"/>
                    </a:lnTo>
                    <a:lnTo>
                      <a:pt x="33" y="64"/>
                    </a:lnTo>
                    <a:lnTo>
                      <a:pt x="36" y="58"/>
                    </a:lnTo>
                    <a:lnTo>
                      <a:pt x="38" y="51"/>
                    </a:lnTo>
                    <a:lnTo>
                      <a:pt x="39" y="43"/>
                    </a:lnTo>
                    <a:lnTo>
                      <a:pt x="39" y="35"/>
                    </a:lnTo>
                    <a:lnTo>
                      <a:pt x="39" y="27"/>
                    </a:lnTo>
                    <a:lnTo>
                      <a:pt x="38" y="21"/>
                    </a:lnTo>
                    <a:lnTo>
                      <a:pt x="37" y="16"/>
                    </a:lnTo>
                    <a:lnTo>
                      <a:pt x="35" y="12"/>
                    </a:lnTo>
                    <a:lnTo>
                      <a:pt x="32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3" y="14"/>
                    </a:lnTo>
                    <a:lnTo>
                      <a:pt x="10" y="19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6" y="45"/>
                    </a:lnTo>
                    <a:lnTo>
                      <a:pt x="6" y="53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7" y="70"/>
                    </a:lnTo>
                    <a:lnTo>
                      <a:pt x="8" y="74"/>
                    </a:lnTo>
                    <a:lnTo>
                      <a:pt x="12" y="78"/>
                    </a:lnTo>
                    <a:lnTo>
                      <a:pt x="14" y="80"/>
                    </a:lnTo>
                    <a:lnTo>
                      <a:pt x="18" y="80"/>
                    </a:lnTo>
                    <a:close/>
                    <a:moveTo>
                      <a:pt x="18" y="84"/>
                    </a:moveTo>
                    <a:lnTo>
                      <a:pt x="14" y="84"/>
                    </a:lnTo>
                    <a:lnTo>
                      <a:pt x="9" y="82"/>
                    </a:lnTo>
                    <a:lnTo>
                      <a:pt x="6" y="78"/>
                    </a:lnTo>
                    <a:lnTo>
                      <a:pt x="4" y="74"/>
                    </a:lnTo>
                    <a:lnTo>
                      <a:pt x="1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4" y="25"/>
                    </a:lnTo>
                    <a:lnTo>
                      <a:pt x="7" y="18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17" y="4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35" y="4"/>
                    </a:lnTo>
                    <a:lnTo>
                      <a:pt x="37" y="8"/>
                    </a:lnTo>
                    <a:lnTo>
                      <a:pt x="39" y="12"/>
                    </a:lnTo>
                    <a:lnTo>
                      <a:pt x="41" y="18"/>
                    </a:lnTo>
                    <a:lnTo>
                      <a:pt x="43" y="25"/>
                    </a:lnTo>
                    <a:lnTo>
                      <a:pt x="43" y="35"/>
                    </a:lnTo>
                    <a:lnTo>
                      <a:pt x="43" y="45"/>
                    </a:lnTo>
                    <a:lnTo>
                      <a:pt x="41" y="53"/>
                    </a:lnTo>
                    <a:lnTo>
                      <a:pt x="40" y="60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1" y="78"/>
                    </a:lnTo>
                    <a:lnTo>
                      <a:pt x="28" y="80"/>
                    </a:lnTo>
                    <a:lnTo>
                      <a:pt x="23" y="84"/>
                    </a:ln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68" name="Freeform 63"/>
              <p:cNvSpPr>
                <a:spLocks noEditPoints="1"/>
              </p:cNvSpPr>
              <p:nvPr/>
            </p:nvSpPr>
            <p:spPr bwMode="auto">
              <a:xfrm>
                <a:off x="6130" y="6138"/>
                <a:ext cx="40" cy="41"/>
              </a:xfrm>
              <a:custGeom>
                <a:avLst/>
                <a:gdLst>
                  <a:gd name="T0" fmla="*/ 6 w 40"/>
                  <a:gd name="T1" fmla="*/ 78 h 82"/>
                  <a:gd name="T2" fmla="*/ 7 w 40"/>
                  <a:gd name="T3" fmla="*/ 78 h 82"/>
                  <a:gd name="T4" fmla="*/ 8 w 40"/>
                  <a:gd name="T5" fmla="*/ 78 h 82"/>
                  <a:gd name="T6" fmla="*/ 10 w 40"/>
                  <a:gd name="T7" fmla="*/ 78 h 82"/>
                  <a:gd name="T8" fmla="*/ 16 w 40"/>
                  <a:gd name="T9" fmla="*/ 78 h 82"/>
                  <a:gd name="T10" fmla="*/ 24 w 40"/>
                  <a:gd name="T11" fmla="*/ 72 h 82"/>
                  <a:gd name="T12" fmla="*/ 30 w 40"/>
                  <a:gd name="T13" fmla="*/ 64 h 82"/>
                  <a:gd name="T14" fmla="*/ 33 w 40"/>
                  <a:gd name="T15" fmla="*/ 51 h 82"/>
                  <a:gd name="T16" fmla="*/ 36 w 40"/>
                  <a:gd name="T17" fmla="*/ 35 h 82"/>
                  <a:gd name="T18" fmla="*/ 36 w 40"/>
                  <a:gd name="T19" fmla="*/ 19 h 82"/>
                  <a:gd name="T20" fmla="*/ 32 w 40"/>
                  <a:gd name="T21" fmla="*/ 10 h 82"/>
                  <a:gd name="T22" fmla="*/ 25 w 40"/>
                  <a:gd name="T23" fmla="*/ 6 h 82"/>
                  <a:gd name="T24" fmla="*/ 20 w 40"/>
                  <a:gd name="T25" fmla="*/ 6 h 82"/>
                  <a:gd name="T26" fmla="*/ 17 w 40"/>
                  <a:gd name="T27" fmla="*/ 6 h 82"/>
                  <a:gd name="T28" fmla="*/ 15 w 40"/>
                  <a:gd name="T29" fmla="*/ 6 h 82"/>
                  <a:gd name="T30" fmla="*/ 13 w 40"/>
                  <a:gd name="T31" fmla="*/ 6 h 82"/>
                  <a:gd name="T32" fmla="*/ 12 w 40"/>
                  <a:gd name="T33" fmla="*/ 10 h 82"/>
                  <a:gd name="T34" fmla="*/ 10 w 40"/>
                  <a:gd name="T35" fmla="*/ 17 h 82"/>
                  <a:gd name="T36" fmla="*/ 10 w 40"/>
                  <a:gd name="T37" fmla="*/ 25 h 82"/>
                  <a:gd name="T38" fmla="*/ 9 w 40"/>
                  <a:gd name="T39" fmla="*/ 33 h 82"/>
                  <a:gd name="T40" fmla="*/ 8 w 40"/>
                  <a:gd name="T41" fmla="*/ 43 h 82"/>
                  <a:gd name="T42" fmla="*/ 7 w 40"/>
                  <a:gd name="T43" fmla="*/ 55 h 82"/>
                  <a:gd name="T44" fmla="*/ 6 w 40"/>
                  <a:gd name="T45" fmla="*/ 64 h 82"/>
                  <a:gd name="T46" fmla="*/ 6 w 40"/>
                  <a:gd name="T47" fmla="*/ 74 h 82"/>
                  <a:gd name="T48" fmla="*/ 0 w 40"/>
                  <a:gd name="T49" fmla="*/ 82 h 82"/>
                  <a:gd name="T50" fmla="*/ 1 w 40"/>
                  <a:gd name="T51" fmla="*/ 74 h 82"/>
                  <a:gd name="T52" fmla="*/ 1 w 40"/>
                  <a:gd name="T53" fmla="*/ 68 h 82"/>
                  <a:gd name="T54" fmla="*/ 2 w 40"/>
                  <a:gd name="T55" fmla="*/ 58 h 82"/>
                  <a:gd name="T56" fmla="*/ 4 w 40"/>
                  <a:gd name="T57" fmla="*/ 43 h 82"/>
                  <a:gd name="T58" fmla="*/ 5 w 40"/>
                  <a:gd name="T59" fmla="*/ 27 h 82"/>
                  <a:gd name="T60" fmla="*/ 6 w 40"/>
                  <a:gd name="T61" fmla="*/ 17 h 82"/>
                  <a:gd name="T62" fmla="*/ 7 w 40"/>
                  <a:gd name="T63" fmla="*/ 8 h 82"/>
                  <a:gd name="T64" fmla="*/ 8 w 40"/>
                  <a:gd name="T65" fmla="*/ 0 h 82"/>
                  <a:gd name="T66" fmla="*/ 9 w 40"/>
                  <a:gd name="T67" fmla="*/ 0 h 82"/>
                  <a:gd name="T68" fmla="*/ 9 w 40"/>
                  <a:gd name="T69" fmla="*/ 0 h 82"/>
                  <a:gd name="T70" fmla="*/ 10 w 40"/>
                  <a:gd name="T71" fmla="*/ 0 h 82"/>
                  <a:gd name="T72" fmla="*/ 12 w 40"/>
                  <a:gd name="T73" fmla="*/ 0 h 82"/>
                  <a:gd name="T74" fmla="*/ 13 w 40"/>
                  <a:gd name="T75" fmla="*/ 0 h 82"/>
                  <a:gd name="T76" fmla="*/ 16 w 40"/>
                  <a:gd name="T77" fmla="*/ 0 h 82"/>
                  <a:gd name="T78" fmla="*/ 20 w 40"/>
                  <a:gd name="T79" fmla="*/ 0 h 82"/>
                  <a:gd name="T80" fmla="*/ 22 w 40"/>
                  <a:gd name="T81" fmla="*/ 0 h 82"/>
                  <a:gd name="T82" fmla="*/ 28 w 40"/>
                  <a:gd name="T83" fmla="*/ 2 h 82"/>
                  <a:gd name="T84" fmla="*/ 31 w 40"/>
                  <a:gd name="T85" fmla="*/ 4 h 82"/>
                  <a:gd name="T86" fmla="*/ 33 w 40"/>
                  <a:gd name="T87" fmla="*/ 4 h 82"/>
                  <a:gd name="T88" fmla="*/ 34 w 40"/>
                  <a:gd name="T89" fmla="*/ 6 h 82"/>
                  <a:gd name="T90" fmla="*/ 37 w 40"/>
                  <a:gd name="T91" fmla="*/ 12 h 82"/>
                  <a:gd name="T92" fmla="*/ 39 w 40"/>
                  <a:gd name="T93" fmla="*/ 19 h 82"/>
                  <a:gd name="T94" fmla="*/ 40 w 40"/>
                  <a:gd name="T95" fmla="*/ 29 h 82"/>
                  <a:gd name="T96" fmla="*/ 39 w 40"/>
                  <a:gd name="T97" fmla="*/ 41 h 82"/>
                  <a:gd name="T98" fmla="*/ 37 w 40"/>
                  <a:gd name="T99" fmla="*/ 58 h 82"/>
                  <a:gd name="T100" fmla="*/ 31 w 40"/>
                  <a:gd name="T101" fmla="*/ 70 h 82"/>
                  <a:gd name="T102" fmla="*/ 23 w 40"/>
                  <a:gd name="T103" fmla="*/ 78 h 82"/>
                  <a:gd name="T104" fmla="*/ 13 w 40"/>
                  <a:gd name="T105" fmla="*/ 82 h 82"/>
                  <a:gd name="T106" fmla="*/ 10 w 40"/>
                  <a:gd name="T107" fmla="*/ 82 h 82"/>
                  <a:gd name="T108" fmla="*/ 8 w 40"/>
                  <a:gd name="T109" fmla="*/ 82 h 82"/>
                  <a:gd name="T110" fmla="*/ 6 w 40"/>
                  <a:gd name="T111" fmla="*/ 82 h 82"/>
                  <a:gd name="T112" fmla="*/ 5 w 40"/>
                  <a:gd name="T113" fmla="*/ 82 h 82"/>
                  <a:gd name="T114" fmla="*/ 4 w 40"/>
                  <a:gd name="T115" fmla="*/ 82 h 82"/>
                  <a:gd name="T116" fmla="*/ 2 w 40"/>
                  <a:gd name="T117" fmla="*/ 82 h 82"/>
                  <a:gd name="T118" fmla="*/ 1 w 40"/>
                  <a:gd name="T119" fmla="*/ 82 h 82"/>
                  <a:gd name="T120" fmla="*/ 0 w 40"/>
                  <a:gd name="T1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" h="82">
                    <a:moveTo>
                      <a:pt x="5" y="78"/>
                    </a:moveTo>
                    <a:lnTo>
                      <a:pt x="6" y="78"/>
                    </a:lnTo>
                    <a:lnTo>
                      <a:pt x="6" y="78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9" y="78"/>
                    </a:lnTo>
                    <a:lnTo>
                      <a:pt x="10" y="78"/>
                    </a:lnTo>
                    <a:lnTo>
                      <a:pt x="12" y="78"/>
                    </a:lnTo>
                    <a:lnTo>
                      <a:pt x="16" y="78"/>
                    </a:lnTo>
                    <a:lnTo>
                      <a:pt x="21" y="76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4"/>
                    </a:lnTo>
                    <a:lnTo>
                      <a:pt x="32" y="58"/>
                    </a:lnTo>
                    <a:lnTo>
                      <a:pt x="33" y="51"/>
                    </a:lnTo>
                    <a:lnTo>
                      <a:pt x="34" y="43"/>
                    </a:lnTo>
                    <a:lnTo>
                      <a:pt x="36" y="35"/>
                    </a:lnTo>
                    <a:lnTo>
                      <a:pt x="36" y="25"/>
                    </a:lnTo>
                    <a:lnTo>
                      <a:pt x="36" y="19"/>
                    </a:lnTo>
                    <a:lnTo>
                      <a:pt x="34" y="14"/>
                    </a:lnTo>
                    <a:lnTo>
                      <a:pt x="32" y="10"/>
                    </a:lnTo>
                    <a:lnTo>
                      <a:pt x="29" y="8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0" y="17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10" y="29"/>
                    </a:lnTo>
                    <a:lnTo>
                      <a:pt x="9" y="33"/>
                    </a:lnTo>
                    <a:lnTo>
                      <a:pt x="9" y="37"/>
                    </a:lnTo>
                    <a:lnTo>
                      <a:pt x="8" y="43"/>
                    </a:lnTo>
                    <a:lnTo>
                      <a:pt x="8" y="49"/>
                    </a:lnTo>
                    <a:lnTo>
                      <a:pt x="7" y="55"/>
                    </a:lnTo>
                    <a:lnTo>
                      <a:pt x="7" y="58"/>
                    </a:lnTo>
                    <a:lnTo>
                      <a:pt x="6" y="64"/>
                    </a:lnTo>
                    <a:lnTo>
                      <a:pt x="6" y="70"/>
                    </a:lnTo>
                    <a:lnTo>
                      <a:pt x="6" y="74"/>
                    </a:lnTo>
                    <a:lnTo>
                      <a:pt x="5" y="78"/>
                    </a:lnTo>
                    <a:close/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68"/>
                    </a:lnTo>
                    <a:lnTo>
                      <a:pt x="1" y="64"/>
                    </a:lnTo>
                    <a:lnTo>
                      <a:pt x="2" y="58"/>
                    </a:lnTo>
                    <a:lnTo>
                      <a:pt x="2" y="51"/>
                    </a:lnTo>
                    <a:lnTo>
                      <a:pt x="4" y="43"/>
                    </a:lnTo>
                    <a:lnTo>
                      <a:pt x="5" y="35"/>
                    </a:lnTo>
                    <a:lnTo>
                      <a:pt x="5" y="27"/>
                    </a:lnTo>
                    <a:lnTo>
                      <a:pt x="6" y="21"/>
                    </a:lnTo>
                    <a:lnTo>
                      <a:pt x="6" y="17"/>
                    </a:lnTo>
                    <a:lnTo>
                      <a:pt x="7" y="14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6" y="10"/>
                    </a:lnTo>
                    <a:lnTo>
                      <a:pt x="37" y="12"/>
                    </a:lnTo>
                    <a:lnTo>
                      <a:pt x="38" y="16"/>
                    </a:lnTo>
                    <a:lnTo>
                      <a:pt x="39" y="19"/>
                    </a:lnTo>
                    <a:lnTo>
                      <a:pt x="40" y="23"/>
                    </a:lnTo>
                    <a:lnTo>
                      <a:pt x="40" y="29"/>
                    </a:lnTo>
                    <a:lnTo>
                      <a:pt x="40" y="35"/>
                    </a:lnTo>
                    <a:lnTo>
                      <a:pt x="39" y="41"/>
                    </a:lnTo>
                    <a:lnTo>
                      <a:pt x="38" y="51"/>
                    </a:lnTo>
                    <a:lnTo>
                      <a:pt x="37" y="58"/>
                    </a:lnTo>
                    <a:lnTo>
                      <a:pt x="34" y="64"/>
                    </a:lnTo>
                    <a:lnTo>
                      <a:pt x="31" y="70"/>
                    </a:lnTo>
                    <a:lnTo>
                      <a:pt x="28" y="76"/>
                    </a:lnTo>
                    <a:lnTo>
                      <a:pt x="23" y="78"/>
                    </a:lnTo>
                    <a:lnTo>
                      <a:pt x="17" y="82"/>
                    </a:lnTo>
                    <a:lnTo>
                      <a:pt x="13" y="82"/>
                    </a:lnTo>
                    <a:lnTo>
                      <a:pt x="12" y="82"/>
                    </a:lnTo>
                    <a:lnTo>
                      <a:pt x="10" y="82"/>
                    </a:lnTo>
                    <a:lnTo>
                      <a:pt x="9" y="82"/>
                    </a:lnTo>
                    <a:lnTo>
                      <a:pt x="8" y="82"/>
                    </a:lnTo>
                    <a:lnTo>
                      <a:pt x="7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69" name="Freeform 64"/>
              <p:cNvSpPr>
                <a:spLocks/>
              </p:cNvSpPr>
              <p:nvPr/>
            </p:nvSpPr>
            <p:spPr bwMode="auto">
              <a:xfrm>
                <a:off x="6174" y="6138"/>
                <a:ext cx="27" cy="41"/>
              </a:xfrm>
              <a:custGeom>
                <a:avLst/>
                <a:gdLst>
                  <a:gd name="T0" fmla="*/ 1 w 27"/>
                  <a:gd name="T1" fmla="*/ 74 h 82"/>
                  <a:gd name="T2" fmla="*/ 2 w 27"/>
                  <a:gd name="T3" fmla="*/ 60 h 82"/>
                  <a:gd name="T4" fmla="*/ 3 w 27"/>
                  <a:gd name="T5" fmla="*/ 43 h 82"/>
                  <a:gd name="T6" fmla="*/ 5 w 27"/>
                  <a:gd name="T7" fmla="*/ 25 h 82"/>
                  <a:gd name="T8" fmla="*/ 6 w 27"/>
                  <a:gd name="T9" fmla="*/ 10 h 82"/>
                  <a:gd name="T10" fmla="*/ 8 w 27"/>
                  <a:gd name="T11" fmla="*/ 0 h 82"/>
                  <a:gd name="T12" fmla="*/ 9 w 27"/>
                  <a:gd name="T13" fmla="*/ 0 h 82"/>
                  <a:gd name="T14" fmla="*/ 12 w 27"/>
                  <a:gd name="T15" fmla="*/ 0 h 82"/>
                  <a:gd name="T16" fmla="*/ 17 w 27"/>
                  <a:gd name="T17" fmla="*/ 0 h 82"/>
                  <a:gd name="T18" fmla="*/ 21 w 27"/>
                  <a:gd name="T19" fmla="*/ 0 h 82"/>
                  <a:gd name="T20" fmla="*/ 27 w 27"/>
                  <a:gd name="T21" fmla="*/ 0 h 82"/>
                  <a:gd name="T22" fmla="*/ 27 w 27"/>
                  <a:gd name="T23" fmla="*/ 4 h 82"/>
                  <a:gd name="T24" fmla="*/ 27 w 27"/>
                  <a:gd name="T25" fmla="*/ 4 h 82"/>
                  <a:gd name="T26" fmla="*/ 26 w 27"/>
                  <a:gd name="T27" fmla="*/ 6 h 82"/>
                  <a:gd name="T28" fmla="*/ 26 w 27"/>
                  <a:gd name="T29" fmla="*/ 6 h 82"/>
                  <a:gd name="T30" fmla="*/ 27 w 27"/>
                  <a:gd name="T31" fmla="*/ 6 h 82"/>
                  <a:gd name="T32" fmla="*/ 24 w 27"/>
                  <a:gd name="T33" fmla="*/ 6 h 82"/>
                  <a:gd name="T34" fmla="*/ 18 w 27"/>
                  <a:gd name="T35" fmla="*/ 6 h 82"/>
                  <a:gd name="T36" fmla="*/ 12 w 27"/>
                  <a:gd name="T37" fmla="*/ 6 h 82"/>
                  <a:gd name="T38" fmla="*/ 11 w 27"/>
                  <a:gd name="T39" fmla="*/ 12 h 82"/>
                  <a:gd name="T40" fmla="*/ 10 w 27"/>
                  <a:gd name="T41" fmla="*/ 23 h 82"/>
                  <a:gd name="T42" fmla="*/ 9 w 27"/>
                  <a:gd name="T43" fmla="*/ 33 h 82"/>
                  <a:gd name="T44" fmla="*/ 11 w 27"/>
                  <a:gd name="T45" fmla="*/ 35 h 82"/>
                  <a:gd name="T46" fmla="*/ 15 w 27"/>
                  <a:gd name="T47" fmla="*/ 35 h 82"/>
                  <a:gd name="T48" fmla="*/ 20 w 27"/>
                  <a:gd name="T49" fmla="*/ 35 h 82"/>
                  <a:gd name="T50" fmla="*/ 23 w 27"/>
                  <a:gd name="T51" fmla="*/ 35 h 82"/>
                  <a:gd name="T52" fmla="*/ 21 w 27"/>
                  <a:gd name="T53" fmla="*/ 37 h 82"/>
                  <a:gd name="T54" fmla="*/ 21 w 27"/>
                  <a:gd name="T55" fmla="*/ 41 h 82"/>
                  <a:gd name="T56" fmla="*/ 21 w 27"/>
                  <a:gd name="T57" fmla="*/ 41 h 82"/>
                  <a:gd name="T58" fmla="*/ 21 w 27"/>
                  <a:gd name="T59" fmla="*/ 41 h 82"/>
                  <a:gd name="T60" fmla="*/ 20 w 27"/>
                  <a:gd name="T61" fmla="*/ 43 h 82"/>
                  <a:gd name="T62" fmla="*/ 18 w 27"/>
                  <a:gd name="T63" fmla="*/ 43 h 82"/>
                  <a:gd name="T64" fmla="*/ 12 w 27"/>
                  <a:gd name="T65" fmla="*/ 43 h 82"/>
                  <a:gd name="T66" fmla="*/ 8 w 27"/>
                  <a:gd name="T67" fmla="*/ 47 h 82"/>
                  <a:gd name="T68" fmla="*/ 6 w 27"/>
                  <a:gd name="T69" fmla="*/ 60 h 82"/>
                  <a:gd name="T70" fmla="*/ 5 w 27"/>
                  <a:gd name="T71" fmla="*/ 70 h 82"/>
                  <a:gd name="T72" fmla="*/ 5 w 27"/>
                  <a:gd name="T73" fmla="*/ 76 h 82"/>
                  <a:gd name="T74" fmla="*/ 10 w 27"/>
                  <a:gd name="T75" fmla="*/ 76 h 82"/>
                  <a:gd name="T76" fmla="*/ 16 w 27"/>
                  <a:gd name="T77" fmla="*/ 76 h 82"/>
                  <a:gd name="T78" fmla="*/ 20 w 27"/>
                  <a:gd name="T79" fmla="*/ 76 h 82"/>
                  <a:gd name="T80" fmla="*/ 19 w 27"/>
                  <a:gd name="T81" fmla="*/ 78 h 82"/>
                  <a:gd name="T82" fmla="*/ 19 w 27"/>
                  <a:gd name="T83" fmla="*/ 80 h 82"/>
                  <a:gd name="T84" fmla="*/ 19 w 27"/>
                  <a:gd name="T85" fmla="*/ 80 h 82"/>
                  <a:gd name="T86" fmla="*/ 19 w 27"/>
                  <a:gd name="T87" fmla="*/ 80 h 82"/>
                  <a:gd name="T88" fmla="*/ 19 w 27"/>
                  <a:gd name="T89" fmla="*/ 82 h 82"/>
                  <a:gd name="T90" fmla="*/ 17 w 27"/>
                  <a:gd name="T91" fmla="*/ 82 h 82"/>
                  <a:gd name="T92" fmla="*/ 12 w 27"/>
                  <a:gd name="T93" fmla="*/ 82 h 82"/>
                  <a:gd name="T94" fmla="*/ 8 w 27"/>
                  <a:gd name="T95" fmla="*/ 82 h 82"/>
                  <a:gd name="T96" fmla="*/ 3 w 27"/>
                  <a:gd name="T97" fmla="*/ 82 h 82"/>
                  <a:gd name="T98" fmla="*/ 0 w 27"/>
                  <a:gd name="T9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7" h="82"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2" y="60"/>
                    </a:lnTo>
                    <a:lnTo>
                      <a:pt x="2" y="55"/>
                    </a:lnTo>
                    <a:lnTo>
                      <a:pt x="3" y="49"/>
                    </a:lnTo>
                    <a:lnTo>
                      <a:pt x="3" y="43"/>
                    </a:lnTo>
                    <a:lnTo>
                      <a:pt x="4" y="37"/>
                    </a:lnTo>
                    <a:lnTo>
                      <a:pt x="4" y="31"/>
                    </a:lnTo>
                    <a:lnTo>
                      <a:pt x="5" y="25"/>
                    </a:lnTo>
                    <a:lnTo>
                      <a:pt x="5" y="19"/>
                    </a:lnTo>
                    <a:lnTo>
                      <a:pt x="6" y="14"/>
                    </a:lnTo>
                    <a:lnTo>
                      <a:pt x="6" y="10"/>
                    </a:lnTo>
                    <a:lnTo>
                      <a:pt x="6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1" y="16"/>
                    </a:lnTo>
                    <a:lnTo>
                      <a:pt x="10" y="19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8" y="43"/>
                    </a:lnTo>
                    <a:lnTo>
                      <a:pt x="8" y="47"/>
                    </a:lnTo>
                    <a:lnTo>
                      <a:pt x="6" y="53"/>
                    </a:lnTo>
                    <a:lnTo>
                      <a:pt x="6" y="56"/>
                    </a:lnTo>
                    <a:lnTo>
                      <a:pt x="6" y="60"/>
                    </a:lnTo>
                    <a:lnTo>
                      <a:pt x="5" y="64"/>
                    </a:lnTo>
                    <a:lnTo>
                      <a:pt x="5" y="66"/>
                    </a:lnTo>
                    <a:lnTo>
                      <a:pt x="5" y="70"/>
                    </a:lnTo>
                    <a:lnTo>
                      <a:pt x="5" y="72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6" y="76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2" y="76"/>
                    </a:lnTo>
                    <a:lnTo>
                      <a:pt x="13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7" y="82"/>
                    </a:lnTo>
                    <a:lnTo>
                      <a:pt x="16" y="82"/>
                    </a:lnTo>
                    <a:lnTo>
                      <a:pt x="15" y="82"/>
                    </a:lnTo>
                    <a:lnTo>
                      <a:pt x="12" y="82"/>
                    </a:lnTo>
                    <a:lnTo>
                      <a:pt x="11" y="82"/>
                    </a:lnTo>
                    <a:lnTo>
                      <a:pt x="10" y="82"/>
                    </a:lnTo>
                    <a:lnTo>
                      <a:pt x="8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70" name="Freeform 65"/>
              <p:cNvSpPr>
                <a:spLocks/>
              </p:cNvSpPr>
              <p:nvPr/>
            </p:nvSpPr>
            <p:spPr bwMode="auto">
              <a:xfrm>
                <a:off x="6199" y="6137"/>
                <a:ext cx="30" cy="42"/>
              </a:xfrm>
              <a:custGeom>
                <a:avLst/>
                <a:gdLst>
                  <a:gd name="T0" fmla="*/ 0 w 30"/>
                  <a:gd name="T1" fmla="*/ 78 h 84"/>
                  <a:gd name="T2" fmla="*/ 1 w 30"/>
                  <a:gd name="T3" fmla="*/ 74 h 84"/>
                  <a:gd name="T4" fmla="*/ 1 w 30"/>
                  <a:gd name="T5" fmla="*/ 70 h 84"/>
                  <a:gd name="T6" fmla="*/ 3 w 30"/>
                  <a:gd name="T7" fmla="*/ 66 h 84"/>
                  <a:gd name="T8" fmla="*/ 3 w 30"/>
                  <a:gd name="T9" fmla="*/ 68 h 84"/>
                  <a:gd name="T10" fmla="*/ 4 w 30"/>
                  <a:gd name="T11" fmla="*/ 74 h 84"/>
                  <a:gd name="T12" fmla="*/ 7 w 30"/>
                  <a:gd name="T13" fmla="*/ 78 h 84"/>
                  <a:gd name="T14" fmla="*/ 9 w 30"/>
                  <a:gd name="T15" fmla="*/ 80 h 84"/>
                  <a:gd name="T16" fmla="*/ 12 w 30"/>
                  <a:gd name="T17" fmla="*/ 80 h 84"/>
                  <a:gd name="T18" fmla="*/ 16 w 30"/>
                  <a:gd name="T19" fmla="*/ 78 h 84"/>
                  <a:gd name="T20" fmla="*/ 19 w 30"/>
                  <a:gd name="T21" fmla="*/ 72 h 84"/>
                  <a:gd name="T22" fmla="*/ 22 w 30"/>
                  <a:gd name="T23" fmla="*/ 66 h 84"/>
                  <a:gd name="T24" fmla="*/ 22 w 30"/>
                  <a:gd name="T25" fmla="*/ 60 h 84"/>
                  <a:gd name="T26" fmla="*/ 22 w 30"/>
                  <a:gd name="T27" fmla="*/ 57 h 84"/>
                  <a:gd name="T28" fmla="*/ 20 w 30"/>
                  <a:gd name="T29" fmla="*/ 53 h 84"/>
                  <a:gd name="T30" fmla="*/ 18 w 30"/>
                  <a:gd name="T31" fmla="*/ 47 h 84"/>
                  <a:gd name="T32" fmla="*/ 12 w 30"/>
                  <a:gd name="T33" fmla="*/ 45 h 84"/>
                  <a:gd name="T34" fmla="*/ 10 w 30"/>
                  <a:gd name="T35" fmla="*/ 41 h 84"/>
                  <a:gd name="T36" fmla="*/ 8 w 30"/>
                  <a:gd name="T37" fmla="*/ 37 h 84"/>
                  <a:gd name="T38" fmla="*/ 7 w 30"/>
                  <a:gd name="T39" fmla="*/ 29 h 84"/>
                  <a:gd name="T40" fmla="*/ 8 w 30"/>
                  <a:gd name="T41" fmla="*/ 23 h 84"/>
                  <a:gd name="T42" fmla="*/ 9 w 30"/>
                  <a:gd name="T43" fmla="*/ 16 h 84"/>
                  <a:gd name="T44" fmla="*/ 11 w 30"/>
                  <a:gd name="T45" fmla="*/ 8 h 84"/>
                  <a:gd name="T46" fmla="*/ 16 w 30"/>
                  <a:gd name="T47" fmla="*/ 4 h 84"/>
                  <a:gd name="T48" fmla="*/ 22 w 30"/>
                  <a:gd name="T49" fmla="*/ 0 h 84"/>
                  <a:gd name="T50" fmla="*/ 24 w 30"/>
                  <a:gd name="T51" fmla="*/ 0 h 84"/>
                  <a:gd name="T52" fmla="*/ 25 w 30"/>
                  <a:gd name="T53" fmla="*/ 0 h 84"/>
                  <a:gd name="T54" fmla="*/ 27 w 30"/>
                  <a:gd name="T55" fmla="*/ 2 h 84"/>
                  <a:gd name="T56" fmla="*/ 30 w 30"/>
                  <a:gd name="T57" fmla="*/ 6 h 84"/>
                  <a:gd name="T58" fmla="*/ 30 w 30"/>
                  <a:gd name="T59" fmla="*/ 8 h 84"/>
                  <a:gd name="T60" fmla="*/ 28 w 30"/>
                  <a:gd name="T61" fmla="*/ 10 h 84"/>
                  <a:gd name="T62" fmla="*/ 28 w 30"/>
                  <a:gd name="T63" fmla="*/ 12 h 84"/>
                  <a:gd name="T64" fmla="*/ 27 w 30"/>
                  <a:gd name="T65" fmla="*/ 14 h 84"/>
                  <a:gd name="T66" fmla="*/ 26 w 30"/>
                  <a:gd name="T67" fmla="*/ 10 h 84"/>
                  <a:gd name="T68" fmla="*/ 24 w 30"/>
                  <a:gd name="T69" fmla="*/ 8 h 84"/>
                  <a:gd name="T70" fmla="*/ 22 w 30"/>
                  <a:gd name="T71" fmla="*/ 6 h 84"/>
                  <a:gd name="T72" fmla="*/ 19 w 30"/>
                  <a:gd name="T73" fmla="*/ 6 h 84"/>
                  <a:gd name="T74" fmla="*/ 17 w 30"/>
                  <a:gd name="T75" fmla="*/ 6 h 84"/>
                  <a:gd name="T76" fmla="*/ 15 w 30"/>
                  <a:gd name="T77" fmla="*/ 8 h 84"/>
                  <a:gd name="T78" fmla="*/ 14 w 30"/>
                  <a:gd name="T79" fmla="*/ 14 h 84"/>
                  <a:gd name="T80" fmla="*/ 11 w 30"/>
                  <a:gd name="T81" fmla="*/ 19 h 84"/>
                  <a:gd name="T82" fmla="*/ 12 w 30"/>
                  <a:gd name="T83" fmla="*/ 25 h 84"/>
                  <a:gd name="T84" fmla="*/ 12 w 30"/>
                  <a:gd name="T85" fmla="*/ 27 h 84"/>
                  <a:gd name="T86" fmla="*/ 14 w 30"/>
                  <a:gd name="T87" fmla="*/ 31 h 84"/>
                  <a:gd name="T88" fmla="*/ 16 w 30"/>
                  <a:gd name="T89" fmla="*/ 35 h 84"/>
                  <a:gd name="T90" fmla="*/ 22 w 30"/>
                  <a:gd name="T91" fmla="*/ 39 h 84"/>
                  <a:gd name="T92" fmla="*/ 25 w 30"/>
                  <a:gd name="T93" fmla="*/ 45 h 84"/>
                  <a:gd name="T94" fmla="*/ 26 w 30"/>
                  <a:gd name="T95" fmla="*/ 49 h 84"/>
                  <a:gd name="T96" fmla="*/ 26 w 30"/>
                  <a:gd name="T97" fmla="*/ 57 h 84"/>
                  <a:gd name="T98" fmla="*/ 25 w 30"/>
                  <a:gd name="T99" fmla="*/ 64 h 84"/>
                  <a:gd name="T100" fmla="*/ 23 w 30"/>
                  <a:gd name="T101" fmla="*/ 72 h 84"/>
                  <a:gd name="T102" fmla="*/ 19 w 30"/>
                  <a:gd name="T103" fmla="*/ 78 h 84"/>
                  <a:gd name="T104" fmla="*/ 12 w 30"/>
                  <a:gd name="T105" fmla="*/ 84 h 84"/>
                  <a:gd name="T106" fmla="*/ 8 w 30"/>
                  <a:gd name="T107" fmla="*/ 84 h 84"/>
                  <a:gd name="T108" fmla="*/ 6 w 30"/>
                  <a:gd name="T109" fmla="*/ 84 h 84"/>
                  <a:gd name="T110" fmla="*/ 3 w 30"/>
                  <a:gd name="T111" fmla="*/ 84 h 84"/>
                  <a:gd name="T112" fmla="*/ 1 w 30"/>
                  <a:gd name="T113" fmla="*/ 80 h 84"/>
                  <a:gd name="T114" fmla="*/ 0 w 30"/>
                  <a:gd name="T115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" h="84">
                    <a:moveTo>
                      <a:pt x="0" y="78"/>
                    </a:moveTo>
                    <a:lnTo>
                      <a:pt x="0" y="78"/>
                    </a:lnTo>
                    <a:lnTo>
                      <a:pt x="1" y="76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70"/>
                    </a:lnTo>
                    <a:lnTo>
                      <a:pt x="2" y="68"/>
                    </a:lnTo>
                    <a:lnTo>
                      <a:pt x="3" y="66"/>
                    </a:lnTo>
                    <a:lnTo>
                      <a:pt x="3" y="64"/>
                    </a:lnTo>
                    <a:lnTo>
                      <a:pt x="3" y="68"/>
                    </a:lnTo>
                    <a:lnTo>
                      <a:pt x="4" y="70"/>
                    </a:lnTo>
                    <a:lnTo>
                      <a:pt x="4" y="74"/>
                    </a:lnTo>
                    <a:lnTo>
                      <a:pt x="6" y="76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9" y="80"/>
                    </a:lnTo>
                    <a:lnTo>
                      <a:pt x="10" y="80"/>
                    </a:lnTo>
                    <a:lnTo>
                      <a:pt x="12" y="80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7" y="76"/>
                    </a:lnTo>
                    <a:lnTo>
                      <a:pt x="19" y="72"/>
                    </a:lnTo>
                    <a:lnTo>
                      <a:pt x="20" y="68"/>
                    </a:lnTo>
                    <a:lnTo>
                      <a:pt x="22" y="66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8"/>
                    </a:lnTo>
                    <a:lnTo>
                      <a:pt x="22" y="57"/>
                    </a:lnTo>
                    <a:lnTo>
                      <a:pt x="22" y="55"/>
                    </a:lnTo>
                    <a:lnTo>
                      <a:pt x="20" y="53"/>
                    </a:lnTo>
                    <a:lnTo>
                      <a:pt x="19" y="49"/>
                    </a:lnTo>
                    <a:lnTo>
                      <a:pt x="18" y="47"/>
                    </a:lnTo>
                    <a:lnTo>
                      <a:pt x="17" y="47"/>
                    </a:lnTo>
                    <a:lnTo>
                      <a:pt x="12" y="45"/>
                    </a:lnTo>
                    <a:lnTo>
                      <a:pt x="11" y="43"/>
                    </a:lnTo>
                    <a:lnTo>
                      <a:pt x="10" y="41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7" y="33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8" y="23"/>
                    </a:lnTo>
                    <a:lnTo>
                      <a:pt x="8" y="19"/>
                    </a:lnTo>
                    <a:lnTo>
                      <a:pt x="9" y="16"/>
                    </a:lnTo>
                    <a:lnTo>
                      <a:pt x="10" y="12"/>
                    </a:lnTo>
                    <a:lnTo>
                      <a:pt x="11" y="8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2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12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6" y="12"/>
                    </a:lnTo>
                    <a:lnTo>
                      <a:pt x="26" y="10"/>
                    </a:lnTo>
                    <a:lnTo>
                      <a:pt x="25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2" y="25"/>
                    </a:lnTo>
                    <a:lnTo>
                      <a:pt x="12" y="27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4" y="31"/>
                    </a:lnTo>
                    <a:lnTo>
                      <a:pt x="15" y="33"/>
                    </a:lnTo>
                    <a:lnTo>
                      <a:pt x="16" y="35"/>
                    </a:lnTo>
                    <a:lnTo>
                      <a:pt x="20" y="37"/>
                    </a:lnTo>
                    <a:lnTo>
                      <a:pt x="22" y="39"/>
                    </a:lnTo>
                    <a:lnTo>
                      <a:pt x="24" y="41"/>
                    </a:lnTo>
                    <a:lnTo>
                      <a:pt x="25" y="45"/>
                    </a:lnTo>
                    <a:lnTo>
                      <a:pt x="26" y="47"/>
                    </a:lnTo>
                    <a:lnTo>
                      <a:pt x="26" y="49"/>
                    </a:lnTo>
                    <a:lnTo>
                      <a:pt x="26" y="53"/>
                    </a:lnTo>
                    <a:lnTo>
                      <a:pt x="26" y="57"/>
                    </a:lnTo>
                    <a:lnTo>
                      <a:pt x="26" y="58"/>
                    </a:lnTo>
                    <a:lnTo>
                      <a:pt x="25" y="64"/>
                    </a:lnTo>
                    <a:lnTo>
                      <a:pt x="24" y="68"/>
                    </a:lnTo>
                    <a:lnTo>
                      <a:pt x="23" y="72"/>
                    </a:lnTo>
                    <a:lnTo>
                      <a:pt x="22" y="76"/>
                    </a:lnTo>
                    <a:lnTo>
                      <a:pt x="19" y="78"/>
                    </a:lnTo>
                    <a:lnTo>
                      <a:pt x="16" y="82"/>
                    </a:lnTo>
                    <a:lnTo>
                      <a:pt x="12" y="84"/>
                    </a:lnTo>
                    <a:lnTo>
                      <a:pt x="9" y="84"/>
                    </a:lnTo>
                    <a:lnTo>
                      <a:pt x="8" y="84"/>
                    </a:lnTo>
                    <a:lnTo>
                      <a:pt x="7" y="84"/>
                    </a:lnTo>
                    <a:lnTo>
                      <a:pt x="6" y="84"/>
                    </a:lnTo>
                    <a:lnTo>
                      <a:pt x="4" y="84"/>
                    </a:lnTo>
                    <a:lnTo>
                      <a:pt x="3" y="84"/>
                    </a:lnTo>
                    <a:lnTo>
                      <a:pt x="2" y="82"/>
                    </a:lnTo>
                    <a:lnTo>
                      <a:pt x="1" y="80"/>
                    </a:lnTo>
                    <a:lnTo>
                      <a:pt x="0" y="8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71" name="Freeform 66"/>
              <p:cNvSpPr>
                <a:spLocks/>
              </p:cNvSpPr>
              <p:nvPr/>
            </p:nvSpPr>
            <p:spPr bwMode="auto">
              <a:xfrm>
                <a:off x="6231" y="6137"/>
                <a:ext cx="38" cy="42"/>
              </a:xfrm>
              <a:custGeom>
                <a:avLst/>
                <a:gdLst>
                  <a:gd name="T0" fmla="*/ 30 w 38"/>
                  <a:gd name="T1" fmla="*/ 80 h 84"/>
                  <a:gd name="T2" fmla="*/ 26 w 38"/>
                  <a:gd name="T3" fmla="*/ 82 h 84"/>
                  <a:gd name="T4" fmla="*/ 23 w 38"/>
                  <a:gd name="T5" fmla="*/ 82 h 84"/>
                  <a:gd name="T6" fmla="*/ 18 w 38"/>
                  <a:gd name="T7" fmla="*/ 84 h 84"/>
                  <a:gd name="T8" fmla="*/ 12 w 38"/>
                  <a:gd name="T9" fmla="*/ 84 h 84"/>
                  <a:gd name="T10" fmla="*/ 6 w 38"/>
                  <a:gd name="T11" fmla="*/ 78 h 84"/>
                  <a:gd name="T12" fmla="*/ 1 w 38"/>
                  <a:gd name="T13" fmla="*/ 68 h 84"/>
                  <a:gd name="T14" fmla="*/ 0 w 38"/>
                  <a:gd name="T15" fmla="*/ 53 h 84"/>
                  <a:gd name="T16" fmla="*/ 1 w 38"/>
                  <a:gd name="T17" fmla="*/ 35 h 84"/>
                  <a:gd name="T18" fmla="*/ 7 w 38"/>
                  <a:gd name="T19" fmla="*/ 18 h 84"/>
                  <a:gd name="T20" fmla="*/ 12 w 38"/>
                  <a:gd name="T21" fmla="*/ 8 h 84"/>
                  <a:gd name="T22" fmla="*/ 22 w 38"/>
                  <a:gd name="T23" fmla="*/ 2 h 84"/>
                  <a:gd name="T24" fmla="*/ 27 w 38"/>
                  <a:gd name="T25" fmla="*/ 0 h 84"/>
                  <a:gd name="T26" fmla="*/ 31 w 38"/>
                  <a:gd name="T27" fmla="*/ 2 h 84"/>
                  <a:gd name="T28" fmla="*/ 33 w 38"/>
                  <a:gd name="T29" fmla="*/ 2 h 84"/>
                  <a:gd name="T30" fmla="*/ 37 w 38"/>
                  <a:gd name="T31" fmla="*/ 8 h 84"/>
                  <a:gd name="T32" fmla="*/ 38 w 38"/>
                  <a:gd name="T33" fmla="*/ 8 h 84"/>
                  <a:gd name="T34" fmla="*/ 37 w 38"/>
                  <a:gd name="T35" fmla="*/ 12 h 84"/>
                  <a:gd name="T36" fmla="*/ 37 w 38"/>
                  <a:gd name="T37" fmla="*/ 14 h 84"/>
                  <a:gd name="T38" fmla="*/ 37 w 38"/>
                  <a:gd name="T39" fmla="*/ 18 h 84"/>
                  <a:gd name="T40" fmla="*/ 35 w 38"/>
                  <a:gd name="T41" fmla="*/ 16 h 84"/>
                  <a:gd name="T42" fmla="*/ 33 w 38"/>
                  <a:gd name="T43" fmla="*/ 10 h 84"/>
                  <a:gd name="T44" fmla="*/ 31 w 38"/>
                  <a:gd name="T45" fmla="*/ 8 h 84"/>
                  <a:gd name="T46" fmla="*/ 27 w 38"/>
                  <a:gd name="T47" fmla="*/ 6 h 84"/>
                  <a:gd name="T48" fmla="*/ 22 w 38"/>
                  <a:gd name="T49" fmla="*/ 6 h 84"/>
                  <a:gd name="T50" fmla="*/ 15 w 38"/>
                  <a:gd name="T51" fmla="*/ 10 h 84"/>
                  <a:gd name="T52" fmla="*/ 10 w 38"/>
                  <a:gd name="T53" fmla="*/ 19 h 84"/>
                  <a:gd name="T54" fmla="*/ 7 w 38"/>
                  <a:gd name="T55" fmla="*/ 37 h 84"/>
                  <a:gd name="T56" fmla="*/ 6 w 38"/>
                  <a:gd name="T57" fmla="*/ 53 h 84"/>
                  <a:gd name="T58" fmla="*/ 6 w 38"/>
                  <a:gd name="T59" fmla="*/ 66 h 84"/>
                  <a:gd name="T60" fmla="*/ 8 w 38"/>
                  <a:gd name="T61" fmla="*/ 74 h 84"/>
                  <a:gd name="T62" fmla="*/ 14 w 38"/>
                  <a:gd name="T63" fmla="*/ 80 h 84"/>
                  <a:gd name="T64" fmla="*/ 19 w 38"/>
                  <a:gd name="T65" fmla="*/ 80 h 84"/>
                  <a:gd name="T66" fmla="*/ 23 w 38"/>
                  <a:gd name="T67" fmla="*/ 78 h 84"/>
                  <a:gd name="T68" fmla="*/ 25 w 38"/>
                  <a:gd name="T69" fmla="*/ 78 h 84"/>
                  <a:gd name="T70" fmla="*/ 30 w 38"/>
                  <a:gd name="T71" fmla="*/ 72 h 84"/>
                  <a:gd name="T72" fmla="*/ 31 w 38"/>
                  <a:gd name="T73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" h="84">
                    <a:moveTo>
                      <a:pt x="31" y="78"/>
                    </a:moveTo>
                    <a:lnTo>
                      <a:pt x="30" y="80"/>
                    </a:lnTo>
                    <a:lnTo>
                      <a:pt x="27" y="80"/>
                    </a:lnTo>
                    <a:lnTo>
                      <a:pt x="26" y="82"/>
                    </a:lnTo>
                    <a:lnTo>
                      <a:pt x="24" y="82"/>
                    </a:lnTo>
                    <a:lnTo>
                      <a:pt x="23" y="82"/>
                    </a:lnTo>
                    <a:lnTo>
                      <a:pt x="20" y="82"/>
                    </a:lnTo>
                    <a:lnTo>
                      <a:pt x="18" y="84"/>
                    </a:lnTo>
                    <a:lnTo>
                      <a:pt x="17" y="84"/>
                    </a:lnTo>
                    <a:lnTo>
                      <a:pt x="12" y="84"/>
                    </a:lnTo>
                    <a:lnTo>
                      <a:pt x="9" y="82"/>
                    </a:lnTo>
                    <a:lnTo>
                      <a:pt x="6" y="78"/>
                    </a:lnTo>
                    <a:lnTo>
                      <a:pt x="3" y="74"/>
                    </a:lnTo>
                    <a:lnTo>
                      <a:pt x="1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9" y="12"/>
                    </a:lnTo>
                    <a:lnTo>
                      <a:pt x="12" y="8"/>
                    </a:lnTo>
                    <a:lnTo>
                      <a:pt x="17" y="4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30" y="0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4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4"/>
                    </a:lnTo>
                    <a:lnTo>
                      <a:pt x="37" y="16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5" y="16"/>
                    </a:lnTo>
                    <a:lnTo>
                      <a:pt x="34" y="12"/>
                    </a:lnTo>
                    <a:lnTo>
                      <a:pt x="33" y="10"/>
                    </a:lnTo>
                    <a:lnTo>
                      <a:pt x="32" y="8"/>
                    </a:lnTo>
                    <a:lnTo>
                      <a:pt x="31" y="8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2" y="14"/>
                    </a:lnTo>
                    <a:lnTo>
                      <a:pt x="10" y="19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6" y="45"/>
                    </a:lnTo>
                    <a:lnTo>
                      <a:pt x="6" y="53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7" y="70"/>
                    </a:lnTo>
                    <a:lnTo>
                      <a:pt x="8" y="74"/>
                    </a:lnTo>
                    <a:lnTo>
                      <a:pt x="10" y="78"/>
                    </a:lnTo>
                    <a:lnTo>
                      <a:pt x="14" y="80"/>
                    </a:lnTo>
                    <a:lnTo>
                      <a:pt x="17" y="80"/>
                    </a:lnTo>
                    <a:lnTo>
                      <a:pt x="19" y="80"/>
                    </a:lnTo>
                    <a:lnTo>
                      <a:pt x="20" y="78"/>
                    </a:lnTo>
                    <a:lnTo>
                      <a:pt x="23" y="78"/>
                    </a:lnTo>
                    <a:lnTo>
                      <a:pt x="24" y="78"/>
                    </a:lnTo>
                    <a:lnTo>
                      <a:pt x="25" y="78"/>
                    </a:lnTo>
                    <a:lnTo>
                      <a:pt x="27" y="76"/>
                    </a:lnTo>
                    <a:lnTo>
                      <a:pt x="30" y="72"/>
                    </a:lnTo>
                    <a:lnTo>
                      <a:pt x="32" y="70"/>
                    </a:lnTo>
                    <a:lnTo>
                      <a:pt x="31" y="78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72" name="Freeform 67"/>
              <p:cNvSpPr>
                <a:spLocks/>
              </p:cNvSpPr>
              <p:nvPr/>
            </p:nvSpPr>
            <p:spPr bwMode="auto">
              <a:xfrm>
                <a:off x="6269" y="6138"/>
                <a:ext cx="27" cy="41"/>
              </a:xfrm>
              <a:custGeom>
                <a:avLst/>
                <a:gdLst>
                  <a:gd name="T0" fmla="*/ 1 w 27"/>
                  <a:gd name="T1" fmla="*/ 74 h 82"/>
                  <a:gd name="T2" fmla="*/ 2 w 27"/>
                  <a:gd name="T3" fmla="*/ 60 h 82"/>
                  <a:gd name="T4" fmla="*/ 3 w 27"/>
                  <a:gd name="T5" fmla="*/ 43 h 82"/>
                  <a:gd name="T6" fmla="*/ 5 w 27"/>
                  <a:gd name="T7" fmla="*/ 25 h 82"/>
                  <a:gd name="T8" fmla="*/ 7 w 27"/>
                  <a:gd name="T9" fmla="*/ 10 h 82"/>
                  <a:gd name="T10" fmla="*/ 8 w 27"/>
                  <a:gd name="T11" fmla="*/ 0 h 82"/>
                  <a:gd name="T12" fmla="*/ 9 w 27"/>
                  <a:gd name="T13" fmla="*/ 0 h 82"/>
                  <a:gd name="T14" fmla="*/ 12 w 27"/>
                  <a:gd name="T15" fmla="*/ 0 h 82"/>
                  <a:gd name="T16" fmla="*/ 17 w 27"/>
                  <a:gd name="T17" fmla="*/ 0 h 82"/>
                  <a:gd name="T18" fmla="*/ 21 w 27"/>
                  <a:gd name="T19" fmla="*/ 0 h 82"/>
                  <a:gd name="T20" fmla="*/ 27 w 27"/>
                  <a:gd name="T21" fmla="*/ 0 h 82"/>
                  <a:gd name="T22" fmla="*/ 27 w 27"/>
                  <a:gd name="T23" fmla="*/ 4 h 82"/>
                  <a:gd name="T24" fmla="*/ 27 w 27"/>
                  <a:gd name="T25" fmla="*/ 4 h 82"/>
                  <a:gd name="T26" fmla="*/ 26 w 27"/>
                  <a:gd name="T27" fmla="*/ 6 h 82"/>
                  <a:gd name="T28" fmla="*/ 26 w 27"/>
                  <a:gd name="T29" fmla="*/ 6 h 82"/>
                  <a:gd name="T30" fmla="*/ 27 w 27"/>
                  <a:gd name="T31" fmla="*/ 6 h 82"/>
                  <a:gd name="T32" fmla="*/ 24 w 27"/>
                  <a:gd name="T33" fmla="*/ 6 h 82"/>
                  <a:gd name="T34" fmla="*/ 18 w 27"/>
                  <a:gd name="T35" fmla="*/ 6 h 82"/>
                  <a:gd name="T36" fmla="*/ 12 w 27"/>
                  <a:gd name="T37" fmla="*/ 6 h 82"/>
                  <a:gd name="T38" fmla="*/ 11 w 27"/>
                  <a:gd name="T39" fmla="*/ 12 h 82"/>
                  <a:gd name="T40" fmla="*/ 10 w 27"/>
                  <a:gd name="T41" fmla="*/ 23 h 82"/>
                  <a:gd name="T42" fmla="*/ 9 w 27"/>
                  <a:gd name="T43" fmla="*/ 33 h 82"/>
                  <a:gd name="T44" fmla="*/ 11 w 27"/>
                  <a:gd name="T45" fmla="*/ 35 h 82"/>
                  <a:gd name="T46" fmla="*/ 15 w 27"/>
                  <a:gd name="T47" fmla="*/ 35 h 82"/>
                  <a:gd name="T48" fmla="*/ 20 w 27"/>
                  <a:gd name="T49" fmla="*/ 35 h 82"/>
                  <a:gd name="T50" fmla="*/ 23 w 27"/>
                  <a:gd name="T51" fmla="*/ 35 h 82"/>
                  <a:gd name="T52" fmla="*/ 21 w 27"/>
                  <a:gd name="T53" fmla="*/ 37 h 82"/>
                  <a:gd name="T54" fmla="*/ 21 w 27"/>
                  <a:gd name="T55" fmla="*/ 41 h 82"/>
                  <a:gd name="T56" fmla="*/ 21 w 27"/>
                  <a:gd name="T57" fmla="*/ 41 h 82"/>
                  <a:gd name="T58" fmla="*/ 21 w 27"/>
                  <a:gd name="T59" fmla="*/ 41 h 82"/>
                  <a:gd name="T60" fmla="*/ 20 w 27"/>
                  <a:gd name="T61" fmla="*/ 43 h 82"/>
                  <a:gd name="T62" fmla="*/ 18 w 27"/>
                  <a:gd name="T63" fmla="*/ 43 h 82"/>
                  <a:gd name="T64" fmla="*/ 12 w 27"/>
                  <a:gd name="T65" fmla="*/ 43 h 82"/>
                  <a:gd name="T66" fmla="*/ 8 w 27"/>
                  <a:gd name="T67" fmla="*/ 47 h 82"/>
                  <a:gd name="T68" fmla="*/ 7 w 27"/>
                  <a:gd name="T69" fmla="*/ 60 h 82"/>
                  <a:gd name="T70" fmla="*/ 5 w 27"/>
                  <a:gd name="T71" fmla="*/ 70 h 82"/>
                  <a:gd name="T72" fmla="*/ 5 w 27"/>
                  <a:gd name="T73" fmla="*/ 76 h 82"/>
                  <a:gd name="T74" fmla="*/ 10 w 27"/>
                  <a:gd name="T75" fmla="*/ 76 h 82"/>
                  <a:gd name="T76" fmla="*/ 16 w 27"/>
                  <a:gd name="T77" fmla="*/ 76 h 82"/>
                  <a:gd name="T78" fmla="*/ 20 w 27"/>
                  <a:gd name="T79" fmla="*/ 76 h 82"/>
                  <a:gd name="T80" fmla="*/ 19 w 27"/>
                  <a:gd name="T81" fmla="*/ 78 h 82"/>
                  <a:gd name="T82" fmla="*/ 19 w 27"/>
                  <a:gd name="T83" fmla="*/ 80 h 82"/>
                  <a:gd name="T84" fmla="*/ 19 w 27"/>
                  <a:gd name="T85" fmla="*/ 80 h 82"/>
                  <a:gd name="T86" fmla="*/ 19 w 27"/>
                  <a:gd name="T87" fmla="*/ 80 h 82"/>
                  <a:gd name="T88" fmla="*/ 19 w 27"/>
                  <a:gd name="T89" fmla="*/ 82 h 82"/>
                  <a:gd name="T90" fmla="*/ 17 w 27"/>
                  <a:gd name="T91" fmla="*/ 82 h 82"/>
                  <a:gd name="T92" fmla="*/ 12 w 27"/>
                  <a:gd name="T93" fmla="*/ 82 h 82"/>
                  <a:gd name="T94" fmla="*/ 8 w 27"/>
                  <a:gd name="T95" fmla="*/ 82 h 82"/>
                  <a:gd name="T96" fmla="*/ 3 w 27"/>
                  <a:gd name="T97" fmla="*/ 82 h 82"/>
                  <a:gd name="T98" fmla="*/ 0 w 27"/>
                  <a:gd name="T9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7" h="82"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2" y="60"/>
                    </a:lnTo>
                    <a:lnTo>
                      <a:pt x="2" y="55"/>
                    </a:lnTo>
                    <a:lnTo>
                      <a:pt x="3" y="49"/>
                    </a:lnTo>
                    <a:lnTo>
                      <a:pt x="3" y="43"/>
                    </a:lnTo>
                    <a:lnTo>
                      <a:pt x="4" y="37"/>
                    </a:lnTo>
                    <a:lnTo>
                      <a:pt x="4" y="31"/>
                    </a:lnTo>
                    <a:lnTo>
                      <a:pt x="5" y="25"/>
                    </a:lnTo>
                    <a:lnTo>
                      <a:pt x="5" y="19"/>
                    </a:lnTo>
                    <a:lnTo>
                      <a:pt x="7" y="14"/>
                    </a:lnTo>
                    <a:lnTo>
                      <a:pt x="7" y="10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1" y="16"/>
                    </a:lnTo>
                    <a:lnTo>
                      <a:pt x="10" y="19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8" y="43"/>
                    </a:lnTo>
                    <a:lnTo>
                      <a:pt x="8" y="47"/>
                    </a:lnTo>
                    <a:lnTo>
                      <a:pt x="7" y="53"/>
                    </a:lnTo>
                    <a:lnTo>
                      <a:pt x="7" y="56"/>
                    </a:lnTo>
                    <a:lnTo>
                      <a:pt x="7" y="60"/>
                    </a:lnTo>
                    <a:lnTo>
                      <a:pt x="5" y="64"/>
                    </a:lnTo>
                    <a:lnTo>
                      <a:pt x="5" y="66"/>
                    </a:lnTo>
                    <a:lnTo>
                      <a:pt x="5" y="70"/>
                    </a:lnTo>
                    <a:lnTo>
                      <a:pt x="5" y="72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2" y="76"/>
                    </a:lnTo>
                    <a:lnTo>
                      <a:pt x="13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7" y="82"/>
                    </a:lnTo>
                    <a:lnTo>
                      <a:pt x="16" y="82"/>
                    </a:lnTo>
                    <a:lnTo>
                      <a:pt x="15" y="82"/>
                    </a:lnTo>
                    <a:lnTo>
                      <a:pt x="12" y="82"/>
                    </a:lnTo>
                    <a:lnTo>
                      <a:pt x="11" y="82"/>
                    </a:lnTo>
                    <a:lnTo>
                      <a:pt x="10" y="82"/>
                    </a:lnTo>
                    <a:lnTo>
                      <a:pt x="8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73" name="Freeform 68"/>
              <p:cNvSpPr>
                <a:spLocks/>
              </p:cNvSpPr>
              <p:nvPr/>
            </p:nvSpPr>
            <p:spPr bwMode="auto">
              <a:xfrm>
                <a:off x="6297" y="6137"/>
                <a:ext cx="40" cy="42"/>
              </a:xfrm>
              <a:custGeom>
                <a:avLst/>
                <a:gdLst>
                  <a:gd name="T0" fmla="*/ 1 w 40"/>
                  <a:gd name="T1" fmla="*/ 76 h 84"/>
                  <a:gd name="T2" fmla="*/ 3 w 40"/>
                  <a:gd name="T3" fmla="*/ 58 h 84"/>
                  <a:gd name="T4" fmla="*/ 5 w 40"/>
                  <a:gd name="T5" fmla="*/ 41 h 84"/>
                  <a:gd name="T6" fmla="*/ 6 w 40"/>
                  <a:gd name="T7" fmla="*/ 23 h 84"/>
                  <a:gd name="T8" fmla="*/ 8 w 40"/>
                  <a:gd name="T9" fmla="*/ 0 h 84"/>
                  <a:gd name="T10" fmla="*/ 12 w 40"/>
                  <a:gd name="T11" fmla="*/ 8 h 84"/>
                  <a:gd name="T12" fmla="*/ 16 w 40"/>
                  <a:gd name="T13" fmla="*/ 23 h 84"/>
                  <a:gd name="T14" fmla="*/ 22 w 40"/>
                  <a:gd name="T15" fmla="*/ 39 h 84"/>
                  <a:gd name="T16" fmla="*/ 29 w 40"/>
                  <a:gd name="T17" fmla="*/ 57 h 84"/>
                  <a:gd name="T18" fmla="*/ 32 w 40"/>
                  <a:gd name="T19" fmla="*/ 64 h 84"/>
                  <a:gd name="T20" fmla="*/ 32 w 40"/>
                  <a:gd name="T21" fmla="*/ 62 h 84"/>
                  <a:gd name="T22" fmla="*/ 32 w 40"/>
                  <a:gd name="T23" fmla="*/ 60 h 84"/>
                  <a:gd name="T24" fmla="*/ 32 w 40"/>
                  <a:gd name="T25" fmla="*/ 57 h 84"/>
                  <a:gd name="T26" fmla="*/ 33 w 40"/>
                  <a:gd name="T27" fmla="*/ 49 h 84"/>
                  <a:gd name="T28" fmla="*/ 35 w 40"/>
                  <a:gd name="T29" fmla="*/ 33 h 84"/>
                  <a:gd name="T30" fmla="*/ 37 w 40"/>
                  <a:gd name="T31" fmla="*/ 21 h 84"/>
                  <a:gd name="T32" fmla="*/ 37 w 40"/>
                  <a:gd name="T33" fmla="*/ 8 h 84"/>
                  <a:gd name="T34" fmla="*/ 38 w 40"/>
                  <a:gd name="T35" fmla="*/ 2 h 84"/>
                  <a:gd name="T36" fmla="*/ 38 w 40"/>
                  <a:gd name="T37" fmla="*/ 2 h 84"/>
                  <a:gd name="T38" fmla="*/ 38 w 40"/>
                  <a:gd name="T39" fmla="*/ 2 h 84"/>
                  <a:gd name="T40" fmla="*/ 39 w 40"/>
                  <a:gd name="T41" fmla="*/ 2 h 84"/>
                  <a:gd name="T42" fmla="*/ 39 w 40"/>
                  <a:gd name="T43" fmla="*/ 2 h 84"/>
                  <a:gd name="T44" fmla="*/ 39 w 40"/>
                  <a:gd name="T45" fmla="*/ 2 h 84"/>
                  <a:gd name="T46" fmla="*/ 39 w 40"/>
                  <a:gd name="T47" fmla="*/ 2 h 84"/>
                  <a:gd name="T48" fmla="*/ 40 w 40"/>
                  <a:gd name="T49" fmla="*/ 2 h 84"/>
                  <a:gd name="T50" fmla="*/ 39 w 40"/>
                  <a:gd name="T51" fmla="*/ 10 h 84"/>
                  <a:gd name="T52" fmla="*/ 38 w 40"/>
                  <a:gd name="T53" fmla="*/ 25 h 84"/>
                  <a:gd name="T54" fmla="*/ 37 w 40"/>
                  <a:gd name="T55" fmla="*/ 37 h 84"/>
                  <a:gd name="T56" fmla="*/ 36 w 40"/>
                  <a:gd name="T57" fmla="*/ 51 h 84"/>
                  <a:gd name="T58" fmla="*/ 35 w 40"/>
                  <a:gd name="T59" fmla="*/ 58 h 84"/>
                  <a:gd name="T60" fmla="*/ 35 w 40"/>
                  <a:gd name="T61" fmla="*/ 64 h 84"/>
                  <a:gd name="T62" fmla="*/ 33 w 40"/>
                  <a:gd name="T63" fmla="*/ 72 h 84"/>
                  <a:gd name="T64" fmla="*/ 33 w 40"/>
                  <a:gd name="T65" fmla="*/ 80 h 84"/>
                  <a:gd name="T66" fmla="*/ 32 w 40"/>
                  <a:gd name="T67" fmla="*/ 84 h 84"/>
                  <a:gd name="T68" fmla="*/ 30 w 40"/>
                  <a:gd name="T69" fmla="*/ 76 h 84"/>
                  <a:gd name="T70" fmla="*/ 27 w 40"/>
                  <a:gd name="T71" fmla="*/ 70 h 84"/>
                  <a:gd name="T72" fmla="*/ 23 w 40"/>
                  <a:gd name="T73" fmla="*/ 62 h 84"/>
                  <a:gd name="T74" fmla="*/ 20 w 40"/>
                  <a:gd name="T75" fmla="*/ 51 h 84"/>
                  <a:gd name="T76" fmla="*/ 8 w 40"/>
                  <a:gd name="T77" fmla="*/ 21 h 84"/>
                  <a:gd name="T78" fmla="*/ 8 w 40"/>
                  <a:gd name="T79" fmla="*/ 27 h 84"/>
                  <a:gd name="T80" fmla="*/ 7 w 40"/>
                  <a:gd name="T81" fmla="*/ 31 h 84"/>
                  <a:gd name="T82" fmla="*/ 7 w 40"/>
                  <a:gd name="T83" fmla="*/ 37 h 84"/>
                  <a:gd name="T84" fmla="*/ 7 w 40"/>
                  <a:gd name="T85" fmla="*/ 39 h 84"/>
                  <a:gd name="T86" fmla="*/ 6 w 40"/>
                  <a:gd name="T87" fmla="*/ 49 h 84"/>
                  <a:gd name="T88" fmla="*/ 5 w 40"/>
                  <a:gd name="T89" fmla="*/ 62 h 84"/>
                  <a:gd name="T90" fmla="*/ 4 w 40"/>
                  <a:gd name="T91" fmla="*/ 76 h 84"/>
                  <a:gd name="T92" fmla="*/ 3 w 40"/>
                  <a:gd name="T93" fmla="*/ 84 h 84"/>
                  <a:gd name="T94" fmla="*/ 1 w 40"/>
                  <a:gd name="T95" fmla="*/ 84 h 84"/>
                  <a:gd name="T96" fmla="*/ 1 w 40"/>
                  <a:gd name="T97" fmla="*/ 84 h 84"/>
                  <a:gd name="T98" fmla="*/ 0 w 40"/>
                  <a:gd name="T99" fmla="*/ 84 h 84"/>
                  <a:gd name="T100" fmla="*/ 0 w 40"/>
                  <a:gd name="T101" fmla="*/ 84 h 84"/>
                  <a:gd name="T102" fmla="*/ 0 w 40"/>
                  <a:gd name="T103" fmla="*/ 84 h 84"/>
                  <a:gd name="T104" fmla="*/ 0 w 40"/>
                  <a:gd name="T105" fmla="*/ 84 h 84"/>
                  <a:gd name="T106" fmla="*/ 0 w 40"/>
                  <a:gd name="T10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" h="84">
                    <a:moveTo>
                      <a:pt x="0" y="84"/>
                    </a:moveTo>
                    <a:lnTo>
                      <a:pt x="1" y="76"/>
                    </a:lnTo>
                    <a:lnTo>
                      <a:pt x="3" y="68"/>
                    </a:lnTo>
                    <a:lnTo>
                      <a:pt x="3" y="58"/>
                    </a:lnTo>
                    <a:lnTo>
                      <a:pt x="4" y="51"/>
                    </a:lnTo>
                    <a:lnTo>
                      <a:pt x="5" y="41"/>
                    </a:lnTo>
                    <a:lnTo>
                      <a:pt x="6" y="31"/>
                    </a:lnTo>
                    <a:lnTo>
                      <a:pt x="6" y="23"/>
                    </a:lnTo>
                    <a:lnTo>
                      <a:pt x="7" y="14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8"/>
                    </a:lnTo>
                    <a:lnTo>
                      <a:pt x="14" y="16"/>
                    </a:lnTo>
                    <a:lnTo>
                      <a:pt x="16" y="23"/>
                    </a:lnTo>
                    <a:lnTo>
                      <a:pt x="19" y="31"/>
                    </a:lnTo>
                    <a:lnTo>
                      <a:pt x="22" y="39"/>
                    </a:lnTo>
                    <a:lnTo>
                      <a:pt x="25" y="47"/>
                    </a:lnTo>
                    <a:lnTo>
                      <a:pt x="29" y="57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7"/>
                    </a:lnTo>
                    <a:lnTo>
                      <a:pt x="33" y="55"/>
                    </a:lnTo>
                    <a:lnTo>
                      <a:pt x="33" y="49"/>
                    </a:lnTo>
                    <a:lnTo>
                      <a:pt x="35" y="41"/>
                    </a:lnTo>
                    <a:lnTo>
                      <a:pt x="35" y="33"/>
                    </a:lnTo>
                    <a:lnTo>
                      <a:pt x="36" y="27"/>
                    </a:lnTo>
                    <a:lnTo>
                      <a:pt x="37" y="21"/>
                    </a:lnTo>
                    <a:lnTo>
                      <a:pt x="37" y="14"/>
                    </a:lnTo>
                    <a:lnTo>
                      <a:pt x="37" y="8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39" y="10"/>
                    </a:lnTo>
                    <a:lnTo>
                      <a:pt x="39" y="18"/>
                    </a:lnTo>
                    <a:lnTo>
                      <a:pt x="38" y="25"/>
                    </a:lnTo>
                    <a:lnTo>
                      <a:pt x="38" y="31"/>
                    </a:lnTo>
                    <a:lnTo>
                      <a:pt x="37" y="37"/>
                    </a:lnTo>
                    <a:lnTo>
                      <a:pt x="37" y="43"/>
                    </a:lnTo>
                    <a:lnTo>
                      <a:pt x="36" y="51"/>
                    </a:lnTo>
                    <a:lnTo>
                      <a:pt x="35" y="57"/>
                    </a:lnTo>
                    <a:lnTo>
                      <a:pt x="35" y="58"/>
                    </a:lnTo>
                    <a:lnTo>
                      <a:pt x="35" y="62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3" y="72"/>
                    </a:lnTo>
                    <a:lnTo>
                      <a:pt x="33" y="76"/>
                    </a:lnTo>
                    <a:lnTo>
                      <a:pt x="33" y="80"/>
                    </a:lnTo>
                    <a:lnTo>
                      <a:pt x="32" y="84"/>
                    </a:lnTo>
                    <a:lnTo>
                      <a:pt x="32" y="84"/>
                    </a:lnTo>
                    <a:lnTo>
                      <a:pt x="31" y="80"/>
                    </a:lnTo>
                    <a:lnTo>
                      <a:pt x="30" y="76"/>
                    </a:lnTo>
                    <a:lnTo>
                      <a:pt x="28" y="74"/>
                    </a:lnTo>
                    <a:lnTo>
                      <a:pt x="27" y="70"/>
                    </a:lnTo>
                    <a:lnTo>
                      <a:pt x="25" y="66"/>
                    </a:lnTo>
                    <a:lnTo>
                      <a:pt x="23" y="62"/>
                    </a:lnTo>
                    <a:lnTo>
                      <a:pt x="22" y="57"/>
                    </a:lnTo>
                    <a:lnTo>
                      <a:pt x="20" y="5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8" y="27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7" y="35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9"/>
                    </a:lnTo>
                    <a:lnTo>
                      <a:pt x="6" y="43"/>
                    </a:lnTo>
                    <a:lnTo>
                      <a:pt x="6" y="49"/>
                    </a:lnTo>
                    <a:lnTo>
                      <a:pt x="5" y="57"/>
                    </a:lnTo>
                    <a:lnTo>
                      <a:pt x="5" y="62"/>
                    </a:lnTo>
                    <a:lnTo>
                      <a:pt x="4" y="68"/>
                    </a:lnTo>
                    <a:lnTo>
                      <a:pt x="4" y="76"/>
                    </a:lnTo>
                    <a:lnTo>
                      <a:pt x="3" y="84"/>
                    </a:lnTo>
                    <a:lnTo>
                      <a:pt x="3" y="84"/>
                    </a:lnTo>
                    <a:lnTo>
                      <a:pt x="3" y="8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74" name="Freeform 69"/>
              <p:cNvSpPr>
                <a:spLocks/>
              </p:cNvSpPr>
              <p:nvPr/>
            </p:nvSpPr>
            <p:spPr bwMode="auto">
              <a:xfrm>
                <a:off x="6344" y="6138"/>
                <a:ext cx="29" cy="41"/>
              </a:xfrm>
              <a:custGeom>
                <a:avLst/>
                <a:gdLst>
                  <a:gd name="T0" fmla="*/ 5 w 29"/>
                  <a:gd name="T1" fmla="*/ 76 h 82"/>
                  <a:gd name="T2" fmla="*/ 6 w 29"/>
                  <a:gd name="T3" fmla="*/ 60 h 82"/>
                  <a:gd name="T4" fmla="*/ 8 w 29"/>
                  <a:gd name="T5" fmla="*/ 47 h 82"/>
                  <a:gd name="T6" fmla="*/ 9 w 29"/>
                  <a:gd name="T7" fmla="*/ 33 h 82"/>
                  <a:gd name="T8" fmla="*/ 12 w 29"/>
                  <a:gd name="T9" fmla="*/ 6 h 82"/>
                  <a:gd name="T10" fmla="*/ 9 w 29"/>
                  <a:gd name="T11" fmla="*/ 6 h 82"/>
                  <a:gd name="T12" fmla="*/ 6 w 29"/>
                  <a:gd name="T13" fmla="*/ 6 h 82"/>
                  <a:gd name="T14" fmla="*/ 4 w 29"/>
                  <a:gd name="T15" fmla="*/ 6 h 82"/>
                  <a:gd name="T16" fmla="*/ 0 w 29"/>
                  <a:gd name="T17" fmla="*/ 6 h 82"/>
                  <a:gd name="T18" fmla="*/ 0 w 29"/>
                  <a:gd name="T19" fmla="*/ 6 h 82"/>
                  <a:gd name="T20" fmla="*/ 0 w 29"/>
                  <a:gd name="T21" fmla="*/ 6 h 82"/>
                  <a:gd name="T22" fmla="*/ 0 w 29"/>
                  <a:gd name="T23" fmla="*/ 6 h 82"/>
                  <a:gd name="T24" fmla="*/ 0 w 29"/>
                  <a:gd name="T25" fmla="*/ 6 h 82"/>
                  <a:gd name="T26" fmla="*/ 0 w 29"/>
                  <a:gd name="T27" fmla="*/ 6 h 82"/>
                  <a:gd name="T28" fmla="*/ 0 w 29"/>
                  <a:gd name="T29" fmla="*/ 6 h 82"/>
                  <a:gd name="T30" fmla="*/ 0 w 29"/>
                  <a:gd name="T31" fmla="*/ 6 h 82"/>
                  <a:gd name="T32" fmla="*/ 0 w 29"/>
                  <a:gd name="T33" fmla="*/ 0 h 82"/>
                  <a:gd name="T34" fmla="*/ 1 w 29"/>
                  <a:gd name="T35" fmla="*/ 0 h 82"/>
                  <a:gd name="T36" fmla="*/ 5 w 29"/>
                  <a:gd name="T37" fmla="*/ 0 h 82"/>
                  <a:gd name="T38" fmla="*/ 8 w 29"/>
                  <a:gd name="T39" fmla="*/ 0 h 82"/>
                  <a:gd name="T40" fmla="*/ 12 w 29"/>
                  <a:gd name="T41" fmla="*/ 0 h 82"/>
                  <a:gd name="T42" fmla="*/ 15 w 29"/>
                  <a:gd name="T43" fmla="*/ 0 h 82"/>
                  <a:gd name="T44" fmla="*/ 19 w 29"/>
                  <a:gd name="T45" fmla="*/ 0 h 82"/>
                  <a:gd name="T46" fmla="*/ 23 w 29"/>
                  <a:gd name="T47" fmla="*/ 0 h 82"/>
                  <a:gd name="T48" fmla="*/ 27 w 29"/>
                  <a:gd name="T49" fmla="*/ 0 h 82"/>
                  <a:gd name="T50" fmla="*/ 29 w 29"/>
                  <a:gd name="T51" fmla="*/ 0 h 82"/>
                  <a:gd name="T52" fmla="*/ 28 w 29"/>
                  <a:gd name="T53" fmla="*/ 4 h 82"/>
                  <a:gd name="T54" fmla="*/ 28 w 29"/>
                  <a:gd name="T55" fmla="*/ 4 h 82"/>
                  <a:gd name="T56" fmla="*/ 28 w 29"/>
                  <a:gd name="T57" fmla="*/ 6 h 82"/>
                  <a:gd name="T58" fmla="*/ 28 w 29"/>
                  <a:gd name="T59" fmla="*/ 6 h 82"/>
                  <a:gd name="T60" fmla="*/ 28 w 29"/>
                  <a:gd name="T61" fmla="*/ 6 h 82"/>
                  <a:gd name="T62" fmla="*/ 28 w 29"/>
                  <a:gd name="T63" fmla="*/ 6 h 82"/>
                  <a:gd name="T64" fmla="*/ 29 w 29"/>
                  <a:gd name="T65" fmla="*/ 6 h 82"/>
                  <a:gd name="T66" fmla="*/ 28 w 29"/>
                  <a:gd name="T67" fmla="*/ 6 h 82"/>
                  <a:gd name="T68" fmla="*/ 24 w 29"/>
                  <a:gd name="T69" fmla="*/ 6 h 82"/>
                  <a:gd name="T70" fmla="*/ 23 w 29"/>
                  <a:gd name="T71" fmla="*/ 6 h 82"/>
                  <a:gd name="T72" fmla="*/ 20 w 29"/>
                  <a:gd name="T73" fmla="*/ 6 h 82"/>
                  <a:gd name="T74" fmla="*/ 16 w 29"/>
                  <a:gd name="T75" fmla="*/ 8 h 82"/>
                  <a:gd name="T76" fmla="*/ 16 w 29"/>
                  <a:gd name="T77" fmla="*/ 12 h 82"/>
                  <a:gd name="T78" fmla="*/ 15 w 29"/>
                  <a:gd name="T79" fmla="*/ 17 h 82"/>
                  <a:gd name="T80" fmla="*/ 15 w 29"/>
                  <a:gd name="T81" fmla="*/ 25 h 82"/>
                  <a:gd name="T82" fmla="*/ 14 w 29"/>
                  <a:gd name="T83" fmla="*/ 35 h 82"/>
                  <a:gd name="T84" fmla="*/ 13 w 29"/>
                  <a:gd name="T85" fmla="*/ 45 h 82"/>
                  <a:gd name="T86" fmla="*/ 12 w 29"/>
                  <a:gd name="T87" fmla="*/ 56 h 82"/>
                  <a:gd name="T88" fmla="*/ 11 w 29"/>
                  <a:gd name="T89" fmla="*/ 68 h 82"/>
                  <a:gd name="T90" fmla="*/ 9 w 29"/>
                  <a:gd name="T91" fmla="*/ 82 h 82"/>
                  <a:gd name="T92" fmla="*/ 9 w 29"/>
                  <a:gd name="T93" fmla="*/ 82 h 82"/>
                  <a:gd name="T94" fmla="*/ 8 w 29"/>
                  <a:gd name="T95" fmla="*/ 82 h 82"/>
                  <a:gd name="T96" fmla="*/ 8 w 29"/>
                  <a:gd name="T97" fmla="*/ 82 h 82"/>
                  <a:gd name="T98" fmla="*/ 7 w 29"/>
                  <a:gd name="T99" fmla="*/ 82 h 82"/>
                  <a:gd name="T100" fmla="*/ 6 w 29"/>
                  <a:gd name="T101" fmla="*/ 82 h 82"/>
                  <a:gd name="T102" fmla="*/ 5 w 29"/>
                  <a:gd name="T103" fmla="*/ 82 h 82"/>
                  <a:gd name="T104" fmla="*/ 5 w 29"/>
                  <a:gd name="T105" fmla="*/ 82 h 82"/>
                  <a:gd name="T106" fmla="*/ 5 w 29"/>
                  <a:gd name="T10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82">
                    <a:moveTo>
                      <a:pt x="5" y="82"/>
                    </a:moveTo>
                    <a:lnTo>
                      <a:pt x="5" y="76"/>
                    </a:lnTo>
                    <a:lnTo>
                      <a:pt x="6" y="68"/>
                    </a:lnTo>
                    <a:lnTo>
                      <a:pt x="6" y="60"/>
                    </a:lnTo>
                    <a:lnTo>
                      <a:pt x="7" y="55"/>
                    </a:lnTo>
                    <a:lnTo>
                      <a:pt x="8" y="47"/>
                    </a:lnTo>
                    <a:lnTo>
                      <a:pt x="9" y="39"/>
                    </a:lnTo>
                    <a:lnTo>
                      <a:pt x="9" y="33"/>
                    </a:lnTo>
                    <a:lnTo>
                      <a:pt x="11" y="25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7" y="6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6"/>
                    </a:lnTo>
                    <a:lnTo>
                      <a:pt x="15" y="17"/>
                    </a:lnTo>
                    <a:lnTo>
                      <a:pt x="15" y="21"/>
                    </a:lnTo>
                    <a:lnTo>
                      <a:pt x="15" y="25"/>
                    </a:lnTo>
                    <a:lnTo>
                      <a:pt x="14" y="31"/>
                    </a:lnTo>
                    <a:lnTo>
                      <a:pt x="14" y="35"/>
                    </a:lnTo>
                    <a:lnTo>
                      <a:pt x="13" y="41"/>
                    </a:lnTo>
                    <a:lnTo>
                      <a:pt x="13" y="45"/>
                    </a:lnTo>
                    <a:lnTo>
                      <a:pt x="13" y="51"/>
                    </a:lnTo>
                    <a:lnTo>
                      <a:pt x="12" y="56"/>
                    </a:lnTo>
                    <a:lnTo>
                      <a:pt x="11" y="62"/>
                    </a:lnTo>
                    <a:lnTo>
                      <a:pt x="11" y="68"/>
                    </a:lnTo>
                    <a:lnTo>
                      <a:pt x="11" y="76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7" y="82"/>
                    </a:lnTo>
                    <a:lnTo>
                      <a:pt x="7" y="82"/>
                    </a:lnTo>
                    <a:lnTo>
                      <a:pt x="7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75" name="Freeform 70"/>
              <p:cNvSpPr>
                <a:spLocks noEditPoints="1"/>
              </p:cNvSpPr>
              <p:nvPr/>
            </p:nvSpPr>
            <p:spPr bwMode="auto">
              <a:xfrm>
                <a:off x="6372" y="6138"/>
                <a:ext cx="29" cy="41"/>
              </a:xfrm>
              <a:custGeom>
                <a:avLst/>
                <a:gdLst>
                  <a:gd name="T0" fmla="*/ 9 w 29"/>
                  <a:gd name="T1" fmla="*/ 37 h 82"/>
                  <a:gd name="T2" fmla="*/ 9 w 29"/>
                  <a:gd name="T3" fmla="*/ 37 h 82"/>
                  <a:gd name="T4" fmla="*/ 10 w 29"/>
                  <a:gd name="T5" fmla="*/ 37 h 82"/>
                  <a:gd name="T6" fmla="*/ 18 w 29"/>
                  <a:gd name="T7" fmla="*/ 35 h 82"/>
                  <a:gd name="T8" fmla="*/ 24 w 29"/>
                  <a:gd name="T9" fmla="*/ 29 h 82"/>
                  <a:gd name="T10" fmla="*/ 25 w 29"/>
                  <a:gd name="T11" fmla="*/ 17 h 82"/>
                  <a:gd name="T12" fmla="*/ 24 w 29"/>
                  <a:gd name="T13" fmla="*/ 10 h 82"/>
                  <a:gd name="T14" fmla="*/ 18 w 29"/>
                  <a:gd name="T15" fmla="*/ 6 h 82"/>
                  <a:gd name="T16" fmla="*/ 15 w 29"/>
                  <a:gd name="T17" fmla="*/ 6 h 82"/>
                  <a:gd name="T18" fmla="*/ 12 w 29"/>
                  <a:gd name="T19" fmla="*/ 6 h 82"/>
                  <a:gd name="T20" fmla="*/ 11 w 29"/>
                  <a:gd name="T21" fmla="*/ 6 h 82"/>
                  <a:gd name="T22" fmla="*/ 11 w 29"/>
                  <a:gd name="T23" fmla="*/ 10 h 82"/>
                  <a:gd name="T24" fmla="*/ 11 w 29"/>
                  <a:gd name="T25" fmla="*/ 14 h 82"/>
                  <a:gd name="T26" fmla="*/ 10 w 29"/>
                  <a:gd name="T27" fmla="*/ 23 h 82"/>
                  <a:gd name="T28" fmla="*/ 0 w 29"/>
                  <a:gd name="T29" fmla="*/ 78 h 82"/>
                  <a:gd name="T30" fmla="*/ 1 w 29"/>
                  <a:gd name="T31" fmla="*/ 68 h 82"/>
                  <a:gd name="T32" fmla="*/ 2 w 29"/>
                  <a:gd name="T33" fmla="*/ 51 h 82"/>
                  <a:gd name="T34" fmla="*/ 4 w 29"/>
                  <a:gd name="T35" fmla="*/ 29 h 82"/>
                  <a:gd name="T36" fmla="*/ 7 w 29"/>
                  <a:gd name="T37" fmla="*/ 14 h 82"/>
                  <a:gd name="T38" fmla="*/ 7 w 29"/>
                  <a:gd name="T39" fmla="*/ 0 h 82"/>
                  <a:gd name="T40" fmla="*/ 8 w 29"/>
                  <a:gd name="T41" fmla="*/ 0 h 82"/>
                  <a:gd name="T42" fmla="*/ 9 w 29"/>
                  <a:gd name="T43" fmla="*/ 0 h 82"/>
                  <a:gd name="T44" fmla="*/ 10 w 29"/>
                  <a:gd name="T45" fmla="*/ 0 h 82"/>
                  <a:gd name="T46" fmla="*/ 13 w 29"/>
                  <a:gd name="T47" fmla="*/ 0 h 82"/>
                  <a:gd name="T48" fmla="*/ 18 w 29"/>
                  <a:gd name="T49" fmla="*/ 0 h 82"/>
                  <a:gd name="T50" fmla="*/ 24 w 29"/>
                  <a:gd name="T51" fmla="*/ 2 h 82"/>
                  <a:gd name="T52" fmla="*/ 28 w 29"/>
                  <a:gd name="T53" fmla="*/ 10 h 82"/>
                  <a:gd name="T54" fmla="*/ 29 w 29"/>
                  <a:gd name="T55" fmla="*/ 21 h 82"/>
                  <a:gd name="T56" fmla="*/ 27 w 29"/>
                  <a:gd name="T57" fmla="*/ 31 h 82"/>
                  <a:gd name="T58" fmla="*/ 21 w 29"/>
                  <a:gd name="T59" fmla="*/ 39 h 82"/>
                  <a:gd name="T60" fmla="*/ 17 w 29"/>
                  <a:gd name="T61" fmla="*/ 49 h 82"/>
                  <a:gd name="T62" fmla="*/ 27 w 29"/>
                  <a:gd name="T63" fmla="*/ 80 h 82"/>
                  <a:gd name="T64" fmla="*/ 28 w 29"/>
                  <a:gd name="T65" fmla="*/ 82 h 82"/>
                  <a:gd name="T66" fmla="*/ 27 w 29"/>
                  <a:gd name="T67" fmla="*/ 82 h 82"/>
                  <a:gd name="T68" fmla="*/ 26 w 29"/>
                  <a:gd name="T69" fmla="*/ 82 h 82"/>
                  <a:gd name="T70" fmla="*/ 24 w 29"/>
                  <a:gd name="T71" fmla="*/ 82 h 82"/>
                  <a:gd name="T72" fmla="*/ 24 w 29"/>
                  <a:gd name="T73" fmla="*/ 82 h 82"/>
                  <a:gd name="T74" fmla="*/ 23 w 29"/>
                  <a:gd name="T75" fmla="*/ 82 h 82"/>
                  <a:gd name="T76" fmla="*/ 20 w 29"/>
                  <a:gd name="T77" fmla="*/ 80 h 82"/>
                  <a:gd name="T78" fmla="*/ 18 w 29"/>
                  <a:gd name="T79" fmla="*/ 72 h 82"/>
                  <a:gd name="T80" fmla="*/ 16 w 29"/>
                  <a:gd name="T81" fmla="*/ 64 h 82"/>
                  <a:gd name="T82" fmla="*/ 10 w 29"/>
                  <a:gd name="T83" fmla="*/ 45 h 82"/>
                  <a:gd name="T84" fmla="*/ 10 w 29"/>
                  <a:gd name="T85" fmla="*/ 45 h 82"/>
                  <a:gd name="T86" fmla="*/ 9 w 29"/>
                  <a:gd name="T87" fmla="*/ 43 h 82"/>
                  <a:gd name="T88" fmla="*/ 9 w 29"/>
                  <a:gd name="T89" fmla="*/ 43 h 82"/>
                  <a:gd name="T90" fmla="*/ 8 w 29"/>
                  <a:gd name="T91" fmla="*/ 45 h 82"/>
                  <a:gd name="T92" fmla="*/ 8 w 29"/>
                  <a:gd name="T93" fmla="*/ 45 h 82"/>
                  <a:gd name="T94" fmla="*/ 5 w 29"/>
                  <a:gd name="T95" fmla="*/ 68 h 82"/>
                  <a:gd name="T96" fmla="*/ 4 w 29"/>
                  <a:gd name="T97" fmla="*/ 74 h 82"/>
                  <a:gd name="T98" fmla="*/ 3 w 29"/>
                  <a:gd name="T99" fmla="*/ 82 h 82"/>
                  <a:gd name="T100" fmla="*/ 3 w 29"/>
                  <a:gd name="T101" fmla="*/ 82 h 82"/>
                  <a:gd name="T102" fmla="*/ 2 w 29"/>
                  <a:gd name="T103" fmla="*/ 82 h 82"/>
                  <a:gd name="T104" fmla="*/ 1 w 29"/>
                  <a:gd name="T105" fmla="*/ 82 h 82"/>
                  <a:gd name="T106" fmla="*/ 0 w 29"/>
                  <a:gd name="T107" fmla="*/ 82 h 82"/>
                  <a:gd name="T108" fmla="*/ 0 w 29"/>
                  <a:gd name="T10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9" h="82">
                    <a:moveTo>
                      <a:pt x="9" y="37"/>
                    </a:move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3" y="37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20" y="35"/>
                    </a:lnTo>
                    <a:lnTo>
                      <a:pt x="21" y="33"/>
                    </a:lnTo>
                    <a:lnTo>
                      <a:pt x="24" y="29"/>
                    </a:lnTo>
                    <a:lnTo>
                      <a:pt x="25" y="25"/>
                    </a:lnTo>
                    <a:lnTo>
                      <a:pt x="25" y="21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5" y="12"/>
                    </a:lnTo>
                    <a:lnTo>
                      <a:pt x="24" y="10"/>
                    </a:lnTo>
                    <a:lnTo>
                      <a:pt x="23" y="8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1" y="16"/>
                    </a:lnTo>
                    <a:lnTo>
                      <a:pt x="10" y="17"/>
                    </a:lnTo>
                    <a:lnTo>
                      <a:pt x="10" y="23"/>
                    </a:lnTo>
                    <a:lnTo>
                      <a:pt x="9" y="37"/>
                    </a:lnTo>
                    <a:close/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68"/>
                    </a:lnTo>
                    <a:lnTo>
                      <a:pt x="1" y="64"/>
                    </a:lnTo>
                    <a:lnTo>
                      <a:pt x="2" y="58"/>
                    </a:lnTo>
                    <a:lnTo>
                      <a:pt x="2" y="51"/>
                    </a:lnTo>
                    <a:lnTo>
                      <a:pt x="3" y="43"/>
                    </a:lnTo>
                    <a:lnTo>
                      <a:pt x="4" y="35"/>
                    </a:lnTo>
                    <a:lnTo>
                      <a:pt x="4" y="29"/>
                    </a:lnTo>
                    <a:lnTo>
                      <a:pt x="5" y="23"/>
                    </a:lnTo>
                    <a:lnTo>
                      <a:pt x="5" y="17"/>
                    </a:lnTo>
                    <a:lnTo>
                      <a:pt x="7" y="14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8" y="10"/>
                    </a:lnTo>
                    <a:lnTo>
                      <a:pt x="29" y="14"/>
                    </a:lnTo>
                    <a:lnTo>
                      <a:pt x="29" y="17"/>
                    </a:lnTo>
                    <a:lnTo>
                      <a:pt x="29" y="21"/>
                    </a:lnTo>
                    <a:lnTo>
                      <a:pt x="29" y="25"/>
                    </a:lnTo>
                    <a:lnTo>
                      <a:pt x="28" y="27"/>
                    </a:lnTo>
                    <a:lnTo>
                      <a:pt x="27" y="31"/>
                    </a:lnTo>
                    <a:lnTo>
                      <a:pt x="26" y="35"/>
                    </a:lnTo>
                    <a:lnTo>
                      <a:pt x="24" y="37"/>
                    </a:lnTo>
                    <a:lnTo>
                      <a:pt x="21" y="39"/>
                    </a:lnTo>
                    <a:lnTo>
                      <a:pt x="19" y="43"/>
                    </a:lnTo>
                    <a:lnTo>
                      <a:pt x="16" y="43"/>
                    </a:lnTo>
                    <a:lnTo>
                      <a:pt x="17" y="49"/>
                    </a:lnTo>
                    <a:lnTo>
                      <a:pt x="20" y="56"/>
                    </a:lnTo>
                    <a:lnTo>
                      <a:pt x="23" y="68"/>
                    </a:lnTo>
                    <a:lnTo>
                      <a:pt x="27" y="80"/>
                    </a:lnTo>
                    <a:lnTo>
                      <a:pt x="27" y="80"/>
                    </a:lnTo>
                    <a:lnTo>
                      <a:pt x="28" y="80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7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5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3" y="82"/>
                    </a:lnTo>
                    <a:lnTo>
                      <a:pt x="21" y="82"/>
                    </a:lnTo>
                    <a:lnTo>
                      <a:pt x="21" y="82"/>
                    </a:lnTo>
                    <a:lnTo>
                      <a:pt x="20" y="80"/>
                    </a:lnTo>
                    <a:lnTo>
                      <a:pt x="19" y="76"/>
                    </a:lnTo>
                    <a:lnTo>
                      <a:pt x="18" y="74"/>
                    </a:lnTo>
                    <a:lnTo>
                      <a:pt x="18" y="72"/>
                    </a:lnTo>
                    <a:lnTo>
                      <a:pt x="17" y="70"/>
                    </a:lnTo>
                    <a:lnTo>
                      <a:pt x="17" y="66"/>
                    </a:lnTo>
                    <a:lnTo>
                      <a:pt x="16" y="64"/>
                    </a:lnTo>
                    <a:lnTo>
                      <a:pt x="16" y="62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5" y="64"/>
                    </a:lnTo>
                    <a:lnTo>
                      <a:pt x="5" y="66"/>
                    </a:lnTo>
                    <a:lnTo>
                      <a:pt x="5" y="68"/>
                    </a:lnTo>
                    <a:lnTo>
                      <a:pt x="5" y="70"/>
                    </a:lnTo>
                    <a:lnTo>
                      <a:pt x="5" y="72"/>
                    </a:lnTo>
                    <a:lnTo>
                      <a:pt x="4" y="74"/>
                    </a:lnTo>
                    <a:lnTo>
                      <a:pt x="4" y="78"/>
                    </a:lnTo>
                    <a:lnTo>
                      <a:pt x="3" y="80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76" name="Freeform 71"/>
              <p:cNvSpPr>
                <a:spLocks noEditPoints="1"/>
              </p:cNvSpPr>
              <p:nvPr/>
            </p:nvSpPr>
            <p:spPr bwMode="auto">
              <a:xfrm>
                <a:off x="6400" y="6138"/>
                <a:ext cx="36" cy="41"/>
              </a:xfrm>
              <a:custGeom>
                <a:avLst/>
                <a:gdLst>
                  <a:gd name="T0" fmla="*/ 15 w 36"/>
                  <a:gd name="T1" fmla="*/ 45 h 82"/>
                  <a:gd name="T2" fmla="*/ 15 w 36"/>
                  <a:gd name="T3" fmla="*/ 45 h 82"/>
                  <a:gd name="T4" fmla="*/ 16 w 36"/>
                  <a:gd name="T5" fmla="*/ 45 h 82"/>
                  <a:gd name="T6" fmla="*/ 19 w 36"/>
                  <a:gd name="T7" fmla="*/ 45 h 82"/>
                  <a:gd name="T8" fmla="*/ 19 w 36"/>
                  <a:gd name="T9" fmla="*/ 45 h 82"/>
                  <a:gd name="T10" fmla="*/ 21 w 36"/>
                  <a:gd name="T11" fmla="*/ 45 h 82"/>
                  <a:gd name="T12" fmla="*/ 23 w 36"/>
                  <a:gd name="T13" fmla="*/ 45 h 82"/>
                  <a:gd name="T14" fmla="*/ 27 w 36"/>
                  <a:gd name="T15" fmla="*/ 45 h 82"/>
                  <a:gd name="T16" fmla="*/ 25 w 36"/>
                  <a:gd name="T17" fmla="*/ 41 h 82"/>
                  <a:gd name="T18" fmla="*/ 25 w 36"/>
                  <a:gd name="T19" fmla="*/ 37 h 82"/>
                  <a:gd name="T20" fmla="*/ 24 w 36"/>
                  <a:gd name="T21" fmla="*/ 35 h 82"/>
                  <a:gd name="T22" fmla="*/ 24 w 36"/>
                  <a:gd name="T23" fmla="*/ 27 h 82"/>
                  <a:gd name="T24" fmla="*/ 23 w 36"/>
                  <a:gd name="T25" fmla="*/ 17 h 82"/>
                  <a:gd name="T26" fmla="*/ 0 w 36"/>
                  <a:gd name="T27" fmla="*/ 82 h 82"/>
                  <a:gd name="T28" fmla="*/ 7 w 36"/>
                  <a:gd name="T29" fmla="*/ 60 h 82"/>
                  <a:gd name="T30" fmla="*/ 14 w 36"/>
                  <a:gd name="T31" fmla="*/ 41 h 82"/>
                  <a:gd name="T32" fmla="*/ 20 w 36"/>
                  <a:gd name="T33" fmla="*/ 19 h 82"/>
                  <a:gd name="T34" fmla="*/ 25 w 36"/>
                  <a:gd name="T35" fmla="*/ 0 h 82"/>
                  <a:gd name="T36" fmla="*/ 28 w 36"/>
                  <a:gd name="T37" fmla="*/ 10 h 82"/>
                  <a:gd name="T38" fmla="*/ 30 w 36"/>
                  <a:gd name="T39" fmla="*/ 33 h 82"/>
                  <a:gd name="T40" fmla="*/ 31 w 36"/>
                  <a:gd name="T41" fmla="*/ 53 h 82"/>
                  <a:gd name="T42" fmla="*/ 35 w 36"/>
                  <a:gd name="T43" fmla="*/ 72 h 82"/>
                  <a:gd name="T44" fmla="*/ 36 w 36"/>
                  <a:gd name="T45" fmla="*/ 82 h 82"/>
                  <a:gd name="T46" fmla="*/ 35 w 36"/>
                  <a:gd name="T47" fmla="*/ 82 h 82"/>
                  <a:gd name="T48" fmla="*/ 35 w 36"/>
                  <a:gd name="T49" fmla="*/ 82 h 82"/>
                  <a:gd name="T50" fmla="*/ 32 w 36"/>
                  <a:gd name="T51" fmla="*/ 82 h 82"/>
                  <a:gd name="T52" fmla="*/ 32 w 36"/>
                  <a:gd name="T53" fmla="*/ 82 h 82"/>
                  <a:gd name="T54" fmla="*/ 31 w 36"/>
                  <a:gd name="T55" fmla="*/ 82 h 82"/>
                  <a:gd name="T56" fmla="*/ 31 w 36"/>
                  <a:gd name="T57" fmla="*/ 82 h 82"/>
                  <a:gd name="T58" fmla="*/ 30 w 36"/>
                  <a:gd name="T59" fmla="*/ 82 h 82"/>
                  <a:gd name="T60" fmla="*/ 30 w 36"/>
                  <a:gd name="T61" fmla="*/ 78 h 82"/>
                  <a:gd name="T62" fmla="*/ 29 w 36"/>
                  <a:gd name="T63" fmla="*/ 72 h 82"/>
                  <a:gd name="T64" fmla="*/ 28 w 36"/>
                  <a:gd name="T65" fmla="*/ 66 h 82"/>
                  <a:gd name="T66" fmla="*/ 28 w 36"/>
                  <a:gd name="T67" fmla="*/ 58 h 82"/>
                  <a:gd name="T68" fmla="*/ 27 w 36"/>
                  <a:gd name="T69" fmla="*/ 53 h 82"/>
                  <a:gd name="T70" fmla="*/ 25 w 36"/>
                  <a:gd name="T71" fmla="*/ 53 h 82"/>
                  <a:gd name="T72" fmla="*/ 24 w 36"/>
                  <a:gd name="T73" fmla="*/ 53 h 82"/>
                  <a:gd name="T74" fmla="*/ 22 w 36"/>
                  <a:gd name="T75" fmla="*/ 51 h 82"/>
                  <a:gd name="T76" fmla="*/ 20 w 36"/>
                  <a:gd name="T77" fmla="*/ 49 h 82"/>
                  <a:gd name="T78" fmla="*/ 17 w 36"/>
                  <a:gd name="T79" fmla="*/ 49 h 82"/>
                  <a:gd name="T80" fmla="*/ 15 w 36"/>
                  <a:gd name="T81" fmla="*/ 49 h 82"/>
                  <a:gd name="T82" fmla="*/ 14 w 36"/>
                  <a:gd name="T83" fmla="*/ 51 h 82"/>
                  <a:gd name="T84" fmla="*/ 13 w 36"/>
                  <a:gd name="T85" fmla="*/ 53 h 82"/>
                  <a:gd name="T86" fmla="*/ 11 w 36"/>
                  <a:gd name="T87" fmla="*/ 58 h 82"/>
                  <a:gd name="T88" fmla="*/ 8 w 36"/>
                  <a:gd name="T89" fmla="*/ 64 h 82"/>
                  <a:gd name="T90" fmla="*/ 6 w 36"/>
                  <a:gd name="T91" fmla="*/ 72 h 82"/>
                  <a:gd name="T92" fmla="*/ 4 w 36"/>
                  <a:gd name="T93" fmla="*/ 82 h 82"/>
                  <a:gd name="T94" fmla="*/ 4 w 36"/>
                  <a:gd name="T95" fmla="*/ 82 h 82"/>
                  <a:gd name="T96" fmla="*/ 3 w 36"/>
                  <a:gd name="T97" fmla="*/ 82 h 82"/>
                  <a:gd name="T98" fmla="*/ 3 w 36"/>
                  <a:gd name="T99" fmla="*/ 82 h 82"/>
                  <a:gd name="T100" fmla="*/ 1 w 36"/>
                  <a:gd name="T101" fmla="*/ 82 h 82"/>
                  <a:gd name="T102" fmla="*/ 1 w 36"/>
                  <a:gd name="T103" fmla="*/ 82 h 82"/>
                  <a:gd name="T104" fmla="*/ 1 w 36"/>
                  <a:gd name="T105" fmla="*/ 82 h 82"/>
                  <a:gd name="T106" fmla="*/ 1 w 36"/>
                  <a:gd name="T107" fmla="*/ 82 h 82"/>
                  <a:gd name="T108" fmla="*/ 0 w 36"/>
                  <a:gd name="T10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" h="82">
                    <a:moveTo>
                      <a:pt x="15" y="45"/>
                    </a:moveTo>
                    <a:lnTo>
                      <a:pt x="15" y="45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20" y="45"/>
                    </a:lnTo>
                    <a:lnTo>
                      <a:pt x="21" y="45"/>
                    </a:lnTo>
                    <a:lnTo>
                      <a:pt x="22" y="45"/>
                    </a:lnTo>
                    <a:lnTo>
                      <a:pt x="23" y="45"/>
                    </a:lnTo>
                    <a:lnTo>
                      <a:pt x="24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37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1"/>
                    </a:lnTo>
                    <a:lnTo>
                      <a:pt x="24" y="27"/>
                    </a:lnTo>
                    <a:lnTo>
                      <a:pt x="24" y="23"/>
                    </a:lnTo>
                    <a:lnTo>
                      <a:pt x="23" y="17"/>
                    </a:lnTo>
                    <a:lnTo>
                      <a:pt x="15" y="45"/>
                    </a:lnTo>
                    <a:close/>
                    <a:moveTo>
                      <a:pt x="0" y="82"/>
                    </a:moveTo>
                    <a:lnTo>
                      <a:pt x="4" y="70"/>
                    </a:lnTo>
                    <a:lnTo>
                      <a:pt x="7" y="60"/>
                    </a:lnTo>
                    <a:lnTo>
                      <a:pt x="11" y="51"/>
                    </a:lnTo>
                    <a:lnTo>
                      <a:pt x="14" y="41"/>
                    </a:lnTo>
                    <a:lnTo>
                      <a:pt x="17" y="31"/>
                    </a:lnTo>
                    <a:lnTo>
                      <a:pt x="20" y="19"/>
                    </a:lnTo>
                    <a:lnTo>
                      <a:pt x="23" y="1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10"/>
                    </a:lnTo>
                    <a:lnTo>
                      <a:pt x="29" y="21"/>
                    </a:lnTo>
                    <a:lnTo>
                      <a:pt x="30" y="33"/>
                    </a:lnTo>
                    <a:lnTo>
                      <a:pt x="30" y="43"/>
                    </a:lnTo>
                    <a:lnTo>
                      <a:pt x="31" y="53"/>
                    </a:lnTo>
                    <a:lnTo>
                      <a:pt x="34" y="62"/>
                    </a:lnTo>
                    <a:lnTo>
                      <a:pt x="35" y="72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78"/>
                    </a:lnTo>
                    <a:lnTo>
                      <a:pt x="30" y="76"/>
                    </a:lnTo>
                    <a:lnTo>
                      <a:pt x="29" y="72"/>
                    </a:lnTo>
                    <a:lnTo>
                      <a:pt x="29" y="70"/>
                    </a:lnTo>
                    <a:lnTo>
                      <a:pt x="28" y="66"/>
                    </a:lnTo>
                    <a:lnTo>
                      <a:pt x="28" y="62"/>
                    </a:lnTo>
                    <a:lnTo>
                      <a:pt x="28" y="58"/>
                    </a:lnTo>
                    <a:lnTo>
                      <a:pt x="28" y="55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5" y="53"/>
                    </a:lnTo>
                    <a:lnTo>
                      <a:pt x="24" y="53"/>
                    </a:lnTo>
                    <a:lnTo>
                      <a:pt x="24" y="53"/>
                    </a:lnTo>
                    <a:lnTo>
                      <a:pt x="23" y="53"/>
                    </a:lnTo>
                    <a:lnTo>
                      <a:pt x="22" y="51"/>
                    </a:lnTo>
                    <a:lnTo>
                      <a:pt x="21" y="49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7" y="49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4" y="51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2" y="55"/>
                    </a:lnTo>
                    <a:lnTo>
                      <a:pt x="11" y="58"/>
                    </a:lnTo>
                    <a:lnTo>
                      <a:pt x="9" y="60"/>
                    </a:lnTo>
                    <a:lnTo>
                      <a:pt x="8" y="64"/>
                    </a:lnTo>
                    <a:lnTo>
                      <a:pt x="7" y="68"/>
                    </a:lnTo>
                    <a:lnTo>
                      <a:pt x="6" y="72"/>
                    </a:lnTo>
                    <a:lnTo>
                      <a:pt x="5" y="78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77" name="Freeform 72"/>
              <p:cNvSpPr>
                <a:spLocks/>
              </p:cNvSpPr>
              <p:nvPr/>
            </p:nvSpPr>
            <p:spPr bwMode="auto">
              <a:xfrm>
                <a:off x="6442" y="6138"/>
                <a:ext cx="20" cy="41"/>
              </a:xfrm>
              <a:custGeom>
                <a:avLst/>
                <a:gdLst>
                  <a:gd name="T0" fmla="*/ 0 w 20"/>
                  <a:gd name="T1" fmla="*/ 78 h 82"/>
                  <a:gd name="T2" fmla="*/ 1 w 20"/>
                  <a:gd name="T3" fmla="*/ 66 h 82"/>
                  <a:gd name="T4" fmla="*/ 2 w 20"/>
                  <a:gd name="T5" fmla="*/ 56 h 82"/>
                  <a:gd name="T6" fmla="*/ 3 w 20"/>
                  <a:gd name="T7" fmla="*/ 47 h 82"/>
                  <a:gd name="T8" fmla="*/ 4 w 20"/>
                  <a:gd name="T9" fmla="*/ 37 h 82"/>
                  <a:gd name="T10" fmla="*/ 4 w 20"/>
                  <a:gd name="T11" fmla="*/ 25 h 82"/>
                  <a:gd name="T12" fmla="*/ 5 w 20"/>
                  <a:gd name="T13" fmla="*/ 17 h 82"/>
                  <a:gd name="T14" fmla="*/ 5 w 20"/>
                  <a:gd name="T15" fmla="*/ 6 h 82"/>
                  <a:gd name="T16" fmla="*/ 6 w 20"/>
                  <a:gd name="T17" fmla="*/ 0 h 82"/>
                  <a:gd name="T18" fmla="*/ 8 w 20"/>
                  <a:gd name="T19" fmla="*/ 0 h 82"/>
                  <a:gd name="T20" fmla="*/ 8 w 20"/>
                  <a:gd name="T21" fmla="*/ 0 h 82"/>
                  <a:gd name="T22" fmla="*/ 9 w 20"/>
                  <a:gd name="T23" fmla="*/ 0 h 82"/>
                  <a:gd name="T24" fmla="*/ 9 w 20"/>
                  <a:gd name="T25" fmla="*/ 0 h 82"/>
                  <a:gd name="T26" fmla="*/ 10 w 20"/>
                  <a:gd name="T27" fmla="*/ 0 h 82"/>
                  <a:gd name="T28" fmla="*/ 10 w 20"/>
                  <a:gd name="T29" fmla="*/ 0 h 82"/>
                  <a:gd name="T30" fmla="*/ 12 w 20"/>
                  <a:gd name="T31" fmla="*/ 0 h 82"/>
                  <a:gd name="T32" fmla="*/ 11 w 20"/>
                  <a:gd name="T33" fmla="*/ 6 h 82"/>
                  <a:gd name="T34" fmla="*/ 10 w 20"/>
                  <a:gd name="T35" fmla="*/ 17 h 82"/>
                  <a:gd name="T36" fmla="*/ 9 w 20"/>
                  <a:gd name="T37" fmla="*/ 29 h 82"/>
                  <a:gd name="T38" fmla="*/ 9 w 20"/>
                  <a:gd name="T39" fmla="*/ 39 h 82"/>
                  <a:gd name="T40" fmla="*/ 8 w 20"/>
                  <a:gd name="T41" fmla="*/ 49 h 82"/>
                  <a:gd name="T42" fmla="*/ 6 w 20"/>
                  <a:gd name="T43" fmla="*/ 56 h 82"/>
                  <a:gd name="T44" fmla="*/ 5 w 20"/>
                  <a:gd name="T45" fmla="*/ 64 h 82"/>
                  <a:gd name="T46" fmla="*/ 5 w 20"/>
                  <a:gd name="T47" fmla="*/ 72 h 82"/>
                  <a:gd name="T48" fmla="*/ 4 w 20"/>
                  <a:gd name="T49" fmla="*/ 76 h 82"/>
                  <a:gd name="T50" fmla="*/ 5 w 20"/>
                  <a:gd name="T51" fmla="*/ 76 h 82"/>
                  <a:gd name="T52" fmla="*/ 5 w 20"/>
                  <a:gd name="T53" fmla="*/ 76 h 82"/>
                  <a:gd name="T54" fmla="*/ 6 w 20"/>
                  <a:gd name="T55" fmla="*/ 76 h 82"/>
                  <a:gd name="T56" fmla="*/ 10 w 20"/>
                  <a:gd name="T57" fmla="*/ 76 h 82"/>
                  <a:gd name="T58" fmla="*/ 13 w 20"/>
                  <a:gd name="T59" fmla="*/ 76 h 82"/>
                  <a:gd name="T60" fmla="*/ 16 w 20"/>
                  <a:gd name="T61" fmla="*/ 76 h 82"/>
                  <a:gd name="T62" fmla="*/ 19 w 20"/>
                  <a:gd name="T63" fmla="*/ 76 h 82"/>
                  <a:gd name="T64" fmla="*/ 20 w 20"/>
                  <a:gd name="T65" fmla="*/ 76 h 82"/>
                  <a:gd name="T66" fmla="*/ 19 w 20"/>
                  <a:gd name="T67" fmla="*/ 78 h 82"/>
                  <a:gd name="T68" fmla="*/ 19 w 20"/>
                  <a:gd name="T69" fmla="*/ 78 h 82"/>
                  <a:gd name="T70" fmla="*/ 19 w 20"/>
                  <a:gd name="T71" fmla="*/ 80 h 82"/>
                  <a:gd name="T72" fmla="*/ 19 w 20"/>
                  <a:gd name="T73" fmla="*/ 80 h 82"/>
                  <a:gd name="T74" fmla="*/ 19 w 20"/>
                  <a:gd name="T75" fmla="*/ 80 h 82"/>
                  <a:gd name="T76" fmla="*/ 19 w 20"/>
                  <a:gd name="T77" fmla="*/ 80 h 82"/>
                  <a:gd name="T78" fmla="*/ 18 w 20"/>
                  <a:gd name="T79" fmla="*/ 82 h 82"/>
                  <a:gd name="T80" fmla="*/ 17 w 20"/>
                  <a:gd name="T81" fmla="*/ 82 h 82"/>
                  <a:gd name="T82" fmla="*/ 13 w 20"/>
                  <a:gd name="T83" fmla="*/ 82 h 82"/>
                  <a:gd name="T84" fmla="*/ 10 w 20"/>
                  <a:gd name="T85" fmla="*/ 82 h 82"/>
                  <a:gd name="T86" fmla="*/ 6 w 20"/>
                  <a:gd name="T87" fmla="*/ 82 h 82"/>
                  <a:gd name="T88" fmla="*/ 5 w 20"/>
                  <a:gd name="T89" fmla="*/ 82 h 82"/>
                  <a:gd name="T90" fmla="*/ 3 w 20"/>
                  <a:gd name="T91" fmla="*/ 82 h 82"/>
                  <a:gd name="T92" fmla="*/ 1 w 20"/>
                  <a:gd name="T93" fmla="*/ 82 h 82"/>
                  <a:gd name="T94" fmla="*/ 0 w 20"/>
                  <a:gd name="T9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" h="82">
                    <a:moveTo>
                      <a:pt x="0" y="82"/>
                    </a:moveTo>
                    <a:lnTo>
                      <a:pt x="0" y="78"/>
                    </a:lnTo>
                    <a:lnTo>
                      <a:pt x="1" y="72"/>
                    </a:lnTo>
                    <a:lnTo>
                      <a:pt x="1" y="66"/>
                    </a:lnTo>
                    <a:lnTo>
                      <a:pt x="1" y="62"/>
                    </a:lnTo>
                    <a:lnTo>
                      <a:pt x="2" y="56"/>
                    </a:lnTo>
                    <a:lnTo>
                      <a:pt x="2" y="51"/>
                    </a:lnTo>
                    <a:lnTo>
                      <a:pt x="3" y="47"/>
                    </a:lnTo>
                    <a:lnTo>
                      <a:pt x="3" y="43"/>
                    </a:lnTo>
                    <a:lnTo>
                      <a:pt x="4" y="37"/>
                    </a:lnTo>
                    <a:lnTo>
                      <a:pt x="4" y="31"/>
                    </a:lnTo>
                    <a:lnTo>
                      <a:pt x="4" y="25"/>
                    </a:lnTo>
                    <a:lnTo>
                      <a:pt x="5" y="21"/>
                    </a:lnTo>
                    <a:lnTo>
                      <a:pt x="5" y="17"/>
                    </a:lnTo>
                    <a:lnTo>
                      <a:pt x="5" y="12"/>
                    </a:lnTo>
                    <a:lnTo>
                      <a:pt x="5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6"/>
                    </a:lnTo>
                    <a:lnTo>
                      <a:pt x="11" y="12"/>
                    </a:lnTo>
                    <a:lnTo>
                      <a:pt x="10" y="17"/>
                    </a:lnTo>
                    <a:lnTo>
                      <a:pt x="10" y="23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9"/>
                    </a:lnTo>
                    <a:lnTo>
                      <a:pt x="8" y="45"/>
                    </a:lnTo>
                    <a:lnTo>
                      <a:pt x="8" y="49"/>
                    </a:lnTo>
                    <a:lnTo>
                      <a:pt x="8" y="53"/>
                    </a:lnTo>
                    <a:lnTo>
                      <a:pt x="6" y="56"/>
                    </a:lnTo>
                    <a:lnTo>
                      <a:pt x="6" y="60"/>
                    </a:lnTo>
                    <a:lnTo>
                      <a:pt x="5" y="64"/>
                    </a:lnTo>
                    <a:lnTo>
                      <a:pt x="5" y="68"/>
                    </a:lnTo>
                    <a:lnTo>
                      <a:pt x="5" y="72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8" y="76"/>
                    </a:lnTo>
                    <a:lnTo>
                      <a:pt x="10" y="76"/>
                    </a:lnTo>
                    <a:lnTo>
                      <a:pt x="11" y="76"/>
                    </a:lnTo>
                    <a:lnTo>
                      <a:pt x="13" y="76"/>
                    </a:lnTo>
                    <a:lnTo>
                      <a:pt x="14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9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7" y="82"/>
                    </a:lnTo>
                    <a:lnTo>
                      <a:pt x="14" y="82"/>
                    </a:lnTo>
                    <a:lnTo>
                      <a:pt x="13" y="82"/>
                    </a:lnTo>
                    <a:lnTo>
                      <a:pt x="11" y="82"/>
                    </a:lnTo>
                    <a:lnTo>
                      <a:pt x="10" y="82"/>
                    </a:lnTo>
                    <a:lnTo>
                      <a:pt x="9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78" name="Freeform 73"/>
              <p:cNvSpPr>
                <a:spLocks/>
              </p:cNvSpPr>
              <p:nvPr/>
            </p:nvSpPr>
            <p:spPr bwMode="auto">
              <a:xfrm>
                <a:off x="6470" y="6138"/>
                <a:ext cx="13" cy="41"/>
              </a:xfrm>
              <a:custGeom>
                <a:avLst/>
                <a:gdLst>
                  <a:gd name="T0" fmla="*/ 0 w 13"/>
                  <a:gd name="T1" fmla="*/ 78 h 82"/>
                  <a:gd name="T2" fmla="*/ 0 w 13"/>
                  <a:gd name="T3" fmla="*/ 72 h 82"/>
                  <a:gd name="T4" fmla="*/ 1 w 13"/>
                  <a:gd name="T5" fmla="*/ 66 h 82"/>
                  <a:gd name="T6" fmla="*/ 2 w 13"/>
                  <a:gd name="T7" fmla="*/ 56 h 82"/>
                  <a:gd name="T8" fmla="*/ 4 w 13"/>
                  <a:gd name="T9" fmla="*/ 43 h 82"/>
                  <a:gd name="T10" fmla="*/ 5 w 13"/>
                  <a:gd name="T11" fmla="*/ 25 h 82"/>
                  <a:gd name="T12" fmla="*/ 6 w 13"/>
                  <a:gd name="T13" fmla="*/ 16 h 82"/>
                  <a:gd name="T14" fmla="*/ 7 w 13"/>
                  <a:gd name="T15" fmla="*/ 8 h 82"/>
                  <a:gd name="T16" fmla="*/ 8 w 13"/>
                  <a:gd name="T17" fmla="*/ 0 h 82"/>
                  <a:gd name="T18" fmla="*/ 8 w 13"/>
                  <a:gd name="T19" fmla="*/ 0 h 82"/>
                  <a:gd name="T20" fmla="*/ 8 w 13"/>
                  <a:gd name="T21" fmla="*/ 0 h 82"/>
                  <a:gd name="T22" fmla="*/ 9 w 13"/>
                  <a:gd name="T23" fmla="*/ 0 h 82"/>
                  <a:gd name="T24" fmla="*/ 9 w 13"/>
                  <a:gd name="T25" fmla="*/ 0 h 82"/>
                  <a:gd name="T26" fmla="*/ 10 w 13"/>
                  <a:gd name="T27" fmla="*/ 0 h 82"/>
                  <a:gd name="T28" fmla="*/ 10 w 13"/>
                  <a:gd name="T29" fmla="*/ 0 h 82"/>
                  <a:gd name="T30" fmla="*/ 12 w 13"/>
                  <a:gd name="T31" fmla="*/ 0 h 82"/>
                  <a:gd name="T32" fmla="*/ 13 w 13"/>
                  <a:gd name="T33" fmla="*/ 0 h 82"/>
                  <a:gd name="T34" fmla="*/ 13 w 13"/>
                  <a:gd name="T35" fmla="*/ 6 h 82"/>
                  <a:gd name="T36" fmla="*/ 12 w 13"/>
                  <a:gd name="T37" fmla="*/ 10 h 82"/>
                  <a:gd name="T38" fmla="*/ 12 w 13"/>
                  <a:gd name="T39" fmla="*/ 17 h 82"/>
                  <a:gd name="T40" fmla="*/ 10 w 13"/>
                  <a:gd name="T41" fmla="*/ 25 h 82"/>
                  <a:gd name="T42" fmla="*/ 7 w 13"/>
                  <a:gd name="T43" fmla="*/ 62 h 82"/>
                  <a:gd name="T44" fmla="*/ 6 w 13"/>
                  <a:gd name="T45" fmla="*/ 68 h 82"/>
                  <a:gd name="T46" fmla="*/ 6 w 13"/>
                  <a:gd name="T47" fmla="*/ 74 h 82"/>
                  <a:gd name="T48" fmla="*/ 5 w 13"/>
                  <a:gd name="T49" fmla="*/ 80 h 82"/>
                  <a:gd name="T50" fmla="*/ 5 w 13"/>
                  <a:gd name="T51" fmla="*/ 82 h 82"/>
                  <a:gd name="T52" fmla="*/ 5 w 13"/>
                  <a:gd name="T53" fmla="*/ 82 h 82"/>
                  <a:gd name="T54" fmla="*/ 4 w 13"/>
                  <a:gd name="T55" fmla="*/ 82 h 82"/>
                  <a:gd name="T56" fmla="*/ 2 w 13"/>
                  <a:gd name="T57" fmla="*/ 82 h 82"/>
                  <a:gd name="T58" fmla="*/ 1 w 13"/>
                  <a:gd name="T59" fmla="*/ 82 h 82"/>
                  <a:gd name="T60" fmla="*/ 1 w 13"/>
                  <a:gd name="T61" fmla="*/ 82 h 82"/>
                  <a:gd name="T62" fmla="*/ 0 w 13"/>
                  <a:gd name="T63" fmla="*/ 82 h 82"/>
                  <a:gd name="T64" fmla="*/ 0 w 13"/>
                  <a:gd name="T65" fmla="*/ 82 h 82"/>
                  <a:gd name="T66" fmla="*/ 0 w 13"/>
                  <a:gd name="T6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82">
                    <a:moveTo>
                      <a:pt x="0" y="82"/>
                    </a:moveTo>
                    <a:lnTo>
                      <a:pt x="0" y="78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2" y="62"/>
                    </a:lnTo>
                    <a:lnTo>
                      <a:pt x="2" y="56"/>
                    </a:lnTo>
                    <a:lnTo>
                      <a:pt x="2" y="53"/>
                    </a:lnTo>
                    <a:lnTo>
                      <a:pt x="4" y="43"/>
                    </a:lnTo>
                    <a:lnTo>
                      <a:pt x="5" y="35"/>
                    </a:lnTo>
                    <a:lnTo>
                      <a:pt x="5" y="25"/>
                    </a:lnTo>
                    <a:lnTo>
                      <a:pt x="6" y="19"/>
                    </a:lnTo>
                    <a:lnTo>
                      <a:pt x="6" y="16"/>
                    </a:lnTo>
                    <a:lnTo>
                      <a:pt x="7" y="12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8" y="43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6" y="72"/>
                    </a:lnTo>
                    <a:lnTo>
                      <a:pt x="6" y="74"/>
                    </a:lnTo>
                    <a:lnTo>
                      <a:pt x="5" y="76"/>
                    </a:lnTo>
                    <a:lnTo>
                      <a:pt x="5" y="80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79" name="Freeform 74"/>
              <p:cNvSpPr>
                <a:spLocks/>
              </p:cNvSpPr>
              <p:nvPr/>
            </p:nvSpPr>
            <p:spPr bwMode="auto">
              <a:xfrm>
                <a:off x="6482" y="6138"/>
                <a:ext cx="41" cy="41"/>
              </a:xfrm>
              <a:custGeom>
                <a:avLst/>
                <a:gdLst>
                  <a:gd name="T0" fmla="*/ 3 w 41"/>
                  <a:gd name="T1" fmla="*/ 72 h 82"/>
                  <a:gd name="T2" fmla="*/ 11 w 41"/>
                  <a:gd name="T3" fmla="*/ 53 h 82"/>
                  <a:gd name="T4" fmla="*/ 19 w 41"/>
                  <a:gd name="T5" fmla="*/ 35 h 82"/>
                  <a:gd name="T6" fmla="*/ 27 w 41"/>
                  <a:gd name="T7" fmla="*/ 16 h 82"/>
                  <a:gd name="T8" fmla="*/ 30 w 41"/>
                  <a:gd name="T9" fmla="*/ 6 h 82"/>
                  <a:gd name="T10" fmla="*/ 28 w 41"/>
                  <a:gd name="T11" fmla="*/ 6 h 82"/>
                  <a:gd name="T12" fmla="*/ 28 w 41"/>
                  <a:gd name="T13" fmla="*/ 6 h 82"/>
                  <a:gd name="T14" fmla="*/ 27 w 41"/>
                  <a:gd name="T15" fmla="*/ 6 h 82"/>
                  <a:gd name="T16" fmla="*/ 24 w 41"/>
                  <a:gd name="T17" fmla="*/ 6 h 82"/>
                  <a:gd name="T18" fmla="*/ 20 w 41"/>
                  <a:gd name="T19" fmla="*/ 6 h 82"/>
                  <a:gd name="T20" fmla="*/ 16 w 41"/>
                  <a:gd name="T21" fmla="*/ 6 h 82"/>
                  <a:gd name="T22" fmla="*/ 12 w 41"/>
                  <a:gd name="T23" fmla="*/ 6 h 82"/>
                  <a:gd name="T24" fmla="*/ 10 w 41"/>
                  <a:gd name="T25" fmla="*/ 6 h 82"/>
                  <a:gd name="T26" fmla="*/ 10 w 41"/>
                  <a:gd name="T27" fmla="*/ 6 h 82"/>
                  <a:gd name="T28" fmla="*/ 10 w 41"/>
                  <a:gd name="T29" fmla="*/ 6 h 82"/>
                  <a:gd name="T30" fmla="*/ 10 w 41"/>
                  <a:gd name="T31" fmla="*/ 6 h 82"/>
                  <a:gd name="T32" fmla="*/ 10 w 41"/>
                  <a:gd name="T33" fmla="*/ 6 h 82"/>
                  <a:gd name="T34" fmla="*/ 10 w 41"/>
                  <a:gd name="T35" fmla="*/ 6 h 82"/>
                  <a:gd name="T36" fmla="*/ 10 w 41"/>
                  <a:gd name="T37" fmla="*/ 6 h 82"/>
                  <a:gd name="T38" fmla="*/ 10 w 41"/>
                  <a:gd name="T39" fmla="*/ 0 h 82"/>
                  <a:gd name="T40" fmla="*/ 12 w 41"/>
                  <a:gd name="T41" fmla="*/ 0 h 82"/>
                  <a:gd name="T42" fmla="*/ 17 w 41"/>
                  <a:gd name="T43" fmla="*/ 0 h 82"/>
                  <a:gd name="T44" fmla="*/ 20 w 41"/>
                  <a:gd name="T45" fmla="*/ 0 h 82"/>
                  <a:gd name="T46" fmla="*/ 24 w 41"/>
                  <a:gd name="T47" fmla="*/ 0 h 82"/>
                  <a:gd name="T48" fmla="*/ 26 w 41"/>
                  <a:gd name="T49" fmla="*/ 0 h 82"/>
                  <a:gd name="T50" fmla="*/ 29 w 41"/>
                  <a:gd name="T51" fmla="*/ 0 h 82"/>
                  <a:gd name="T52" fmla="*/ 32 w 41"/>
                  <a:gd name="T53" fmla="*/ 0 h 82"/>
                  <a:gd name="T54" fmla="*/ 37 w 41"/>
                  <a:gd name="T55" fmla="*/ 0 h 82"/>
                  <a:gd name="T56" fmla="*/ 36 w 41"/>
                  <a:gd name="T57" fmla="*/ 10 h 82"/>
                  <a:gd name="T58" fmla="*/ 26 w 41"/>
                  <a:gd name="T59" fmla="*/ 31 h 82"/>
                  <a:gd name="T60" fmla="*/ 19 w 41"/>
                  <a:gd name="T61" fmla="*/ 49 h 82"/>
                  <a:gd name="T62" fmla="*/ 11 w 41"/>
                  <a:gd name="T63" fmla="*/ 66 h 82"/>
                  <a:gd name="T64" fmla="*/ 8 w 41"/>
                  <a:gd name="T65" fmla="*/ 76 h 82"/>
                  <a:gd name="T66" fmla="*/ 11 w 41"/>
                  <a:gd name="T67" fmla="*/ 76 h 82"/>
                  <a:gd name="T68" fmla="*/ 11 w 41"/>
                  <a:gd name="T69" fmla="*/ 76 h 82"/>
                  <a:gd name="T70" fmla="*/ 13 w 41"/>
                  <a:gd name="T71" fmla="*/ 76 h 82"/>
                  <a:gd name="T72" fmla="*/ 17 w 41"/>
                  <a:gd name="T73" fmla="*/ 76 h 82"/>
                  <a:gd name="T74" fmla="*/ 20 w 41"/>
                  <a:gd name="T75" fmla="*/ 76 h 82"/>
                  <a:gd name="T76" fmla="*/ 25 w 41"/>
                  <a:gd name="T77" fmla="*/ 76 h 82"/>
                  <a:gd name="T78" fmla="*/ 29 w 41"/>
                  <a:gd name="T79" fmla="*/ 76 h 82"/>
                  <a:gd name="T80" fmla="*/ 32 w 41"/>
                  <a:gd name="T81" fmla="*/ 76 h 82"/>
                  <a:gd name="T82" fmla="*/ 30 w 41"/>
                  <a:gd name="T83" fmla="*/ 78 h 82"/>
                  <a:gd name="T84" fmla="*/ 30 w 41"/>
                  <a:gd name="T85" fmla="*/ 78 h 82"/>
                  <a:gd name="T86" fmla="*/ 30 w 41"/>
                  <a:gd name="T87" fmla="*/ 80 h 82"/>
                  <a:gd name="T88" fmla="*/ 30 w 41"/>
                  <a:gd name="T89" fmla="*/ 80 h 82"/>
                  <a:gd name="T90" fmla="*/ 30 w 41"/>
                  <a:gd name="T91" fmla="*/ 82 h 82"/>
                  <a:gd name="T92" fmla="*/ 30 w 41"/>
                  <a:gd name="T93" fmla="*/ 82 h 82"/>
                  <a:gd name="T94" fmla="*/ 32 w 41"/>
                  <a:gd name="T95" fmla="*/ 82 h 82"/>
                  <a:gd name="T96" fmla="*/ 30 w 41"/>
                  <a:gd name="T97" fmla="*/ 82 h 82"/>
                  <a:gd name="T98" fmla="*/ 26 w 41"/>
                  <a:gd name="T99" fmla="*/ 82 h 82"/>
                  <a:gd name="T100" fmla="*/ 20 w 41"/>
                  <a:gd name="T101" fmla="*/ 82 h 82"/>
                  <a:gd name="T102" fmla="*/ 14 w 41"/>
                  <a:gd name="T103" fmla="*/ 82 h 82"/>
                  <a:gd name="T104" fmla="*/ 11 w 41"/>
                  <a:gd name="T105" fmla="*/ 82 h 82"/>
                  <a:gd name="T106" fmla="*/ 8 w 41"/>
                  <a:gd name="T107" fmla="*/ 82 h 82"/>
                  <a:gd name="T108" fmla="*/ 4 w 41"/>
                  <a:gd name="T109" fmla="*/ 82 h 82"/>
                  <a:gd name="T110" fmla="*/ 1 w 41"/>
                  <a:gd name="T11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82">
                    <a:moveTo>
                      <a:pt x="0" y="82"/>
                    </a:moveTo>
                    <a:lnTo>
                      <a:pt x="3" y="72"/>
                    </a:lnTo>
                    <a:lnTo>
                      <a:pt x="8" y="62"/>
                    </a:lnTo>
                    <a:lnTo>
                      <a:pt x="11" y="53"/>
                    </a:lnTo>
                    <a:lnTo>
                      <a:pt x="14" y="45"/>
                    </a:lnTo>
                    <a:lnTo>
                      <a:pt x="19" y="35"/>
                    </a:lnTo>
                    <a:lnTo>
                      <a:pt x="22" y="25"/>
                    </a:lnTo>
                    <a:lnTo>
                      <a:pt x="27" y="1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36" y="10"/>
                    </a:lnTo>
                    <a:lnTo>
                      <a:pt x="30" y="21"/>
                    </a:lnTo>
                    <a:lnTo>
                      <a:pt x="26" y="31"/>
                    </a:lnTo>
                    <a:lnTo>
                      <a:pt x="22" y="41"/>
                    </a:lnTo>
                    <a:lnTo>
                      <a:pt x="19" y="49"/>
                    </a:lnTo>
                    <a:lnTo>
                      <a:pt x="14" y="58"/>
                    </a:lnTo>
                    <a:lnTo>
                      <a:pt x="11" y="66"/>
                    </a:lnTo>
                    <a:lnTo>
                      <a:pt x="6" y="76"/>
                    </a:lnTo>
                    <a:lnTo>
                      <a:pt x="8" y="76"/>
                    </a:lnTo>
                    <a:lnTo>
                      <a:pt x="10" y="76"/>
                    </a:lnTo>
                    <a:lnTo>
                      <a:pt x="11" y="76"/>
                    </a:lnTo>
                    <a:lnTo>
                      <a:pt x="11" y="76"/>
                    </a:lnTo>
                    <a:lnTo>
                      <a:pt x="11" y="76"/>
                    </a:lnTo>
                    <a:lnTo>
                      <a:pt x="12" y="76"/>
                    </a:lnTo>
                    <a:lnTo>
                      <a:pt x="13" y="76"/>
                    </a:lnTo>
                    <a:lnTo>
                      <a:pt x="14" y="76"/>
                    </a:lnTo>
                    <a:lnTo>
                      <a:pt x="17" y="76"/>
                    </a:lnTo>
                    <a:lnTo>
                      <a:pt x="19" y="76"/>
                    </a:lnTo>
                    <a:lnTo>
                      <a:pt x="20" y="76"/>
                    </a:lnTo>
                    <a:lnTo>
                      <a:pt x="22" y="76"/>
                    </a:lnTo>
                    <a:lnTo>
                      <a:pt x="25" y="76"/>
                    </a:lnTo>
                    <a:lnTo>
                      <a:pt x="27" y="76"/>
                    </a:lnTo>
                    <a:lnTo>
                      <a:pt x="29" y="76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0" y="78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0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2" y="82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4" y="82"/>
                    </a:lnTo>
                    <a:lnTo>
                      <a:pt x="12" y="82"/>
                    </a:lnTo>
                    <a:lnTo>
                      <a:pt x="11" y="82"/>
                    </a:lnTo>
                    <a:lnTo>
                      <a:pt x="9" y="82"/>
                    </a:lnTo>
                    <a:lnTo>
                      <a:pt x="8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1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80" name="Freeform 75"/>
              <p:cNvSpPr>
                <a:spLocks noEditPoints="1"/>
              </p:cNvSpPr>
              <p:nvPr/>
            </p:nvSpPr>
            <p:spPr bwMode="auto">
              <a:xfrm>
                <a:off x="6516" y="6138"/>
                <a:ext cx="35" cy="41"/>
              </a:xfrm>
              <a:custGeom>
                <a:avLst/>
                <a:gdLst>
                  <a:gd name="T0" fmla="*/ 15 w 35"/>
                  <a:gd name="T1" fmla="*/ 45 h 82"/>
                  <a:gd name="T2" fmla="*/ 15 w 35"/>
                  <a:gd name="T3" fmla="*/ 45 h 82"/>
                  <a:gd name="T4" fmla="*/ 16 w 35"/>
                  <a:gd name="T5" fmla="*/ 45 h 82"/>
                  <a:gd name="T6" fmla="*/ 18 w 35"/>
                  <a:gd name="T7" fmla="*/ 45 h 82"/>
                  <a:gd name="T8" fmla="*/ 18 w 35"/>
                  <a:gd name="T9" fmla="*/ 45 h 82"/>
                  <a:gd name="T10" fmla="*/ 21 w 35"/>
                  <a:gd name="T11" fmla="*/ 45 h 82"/>
                  <a:gd name="T12" fmla="*/ 23 w 35"/>
                  <a:gd name="T13" fmla="*/ 45 h 82"/>
                  <a:gd name="T14" fmla="*/ 26 w 35"/>
                  <a:gd name="T15" fmla="*/ 45 h 82"/>
                  <a:gd name="T16" fmla="*/ 25 w 35"/>
                  <a:gd name="T17" fmla="*/ 41 h 82"/>
                  <a:gd name="T18" fmla="*/ 25 w 35"/>
                  <a:gd name="T19" fmla="*/ 37 h 82"/>
                  <a:gd name="T20" fmla="*/ 24 w 35"/>
                  <a:gd name="T21" fmla="*/ 35 h 82"/>
                  <a:gd name="T22" fmla="*/ 24 w 35"/>
                  <a:gd name="T23" fmla="*/ 27 h 82"/>
                  <a:gd name="T24" fmla="*/ 23 w 35"/>
                  <a:gd name="T25" fmla="*/ 17 h 82"/>
                  <a:gd name="T26" fmla="*/ 0 w 35"/>
                  <a:gd name="T27" fmla="*/ 82 h 82"/>
                  <a:gd name="T28" fmla="*/ 7 w 35"/>
                  <a:gd name="T29" fmla="*/ 60 h 82"/>
                  <a:gd name="T30" fmla="*/ 14 w 35"/>
                  <a:gd name="T31" fmla="*/ 41 h 82"/>
                  <a:gd name="T32" fmla="*/ 19 w 35"/>
                  <a:gd name="T33" fmla="*/ 19 h 82"/>
                  <a:gd name="T34" fmla="*/ 25 w 35"/>
                  <a:gd name="T35" fmla="*/ 0 h 82"/>
                  <a:gd name="T36" fmla="*/ 27 w 35"/>
                  <a:gd name="T37" fmla="*/ 10 h 82"/>
                  <a:gd name="T38" fmla="*/ 30 w 35"/>
                  <a:gd name="T39" fmla="*/ 33 h 82"/>
                  <a:gd name="T40" fmla="*/ 31 w 35"/>
                  <a:gd name="T41" fmla="*/ 53 h 82"/>
                  <a:gd name="T42" fmla="*/ 34 w 35"/>
                  <a:gd name="T43" fmla="*/ 72 h 82"/>
                  <a:gd name="T44" fmla="*/ 35 w 35"/>
                  <a:gd name="T45" fmla="*/ 82 h 82"/>
                  <a:gd name="T46" fmla="*/ 34 w 35"/>
                  <a:gd name="T47" fmla="*/ 82 h 82"/>
                  <a:gd name="T48" fmla="*/ 34 w 35"/>
                  <a:gd name="T49" fmla="*/ 82 h 82"/>
                  <a:gd name="T50" fmla="*/ 32 w 35"/>
                  <a:gd name="T51" fmla="*/ 82 h 82"/>
                  <a:gd name="T52" fmla="*/ 32 w 35"/>
                  <a:gd name="T53" fmla="*/ 82 h 82"/>
                  <a:gd name="T54" fmla="*/ 31 w 35"/>
                  <a:gd name="T55" fmla="*/ 82 h 82"/>
                  <a:gd name="T56" fmla="*/ 31 w 35"/>
                  <a:gd name="T57" fmla="*/ 82 h 82"/>
                  <a:gd name="T58" fmla="*/ 30 w 35"/>
                  <a:gd name="T59" fmla="*/ 82 h 82"/>
                  <a:gd name="T60" fmla="*/ 30 w 35"/>
                  <a:gd name="T61" fmla="*/ 78 h 82"/>
                  <a:gd name="T62" fmla="*/ 29 w 35"/>
                  <a:gd name="T63" fmla="*/ 72 h 82"/>
                  <a:gd name="T64" fmla="*/ 27 w 35"/>
                  <a:gd name="T65" fmla="*/ 66 h 82"/>
                  <a:gd name="T66" fmla="*/ 27 w 35"/>
                  <a:gd name="T67" fmla="*/ 58 h 82"/>
                  <a:gd name="T68" fmla="*/ 26 w 35"/>
                  <a:gd name="T69" fmla="*/ 53 h 82"/>
                  <a:gd name="T70" fmla="*/ 25 w 35"/>
                  <a:gd name="T71" fmla="*/ 53 h 82"/>
                  <a:gd name="T72" fmla="*/ 24 w 35"/>
                  <a:gd name="T73" fmla="*/ 53 h 82"/>
                  <a:gd name="T74" fmla="*/ 22 w 35"/>
                  <a:gd name="T75" fmla="*/ 51 h 82"/>
                  <a:gd name="T76" fmla="*/ 19 w 35"/>
                  <a:gd name="T77" fmla="*/ 49 h 82"/>
                  <a:gd name="T78" fmla="*/ 17 w 35"/>
                  <a:gd name="T79" fmla="*/ 49 h 82"/>
                  <a:gd name="T80" fmla="*/ 15 w 35"/>
                  <a:gd name="T81" fmla="*/ 49 h 82"/>
                  <a:gd name="T82" fmla="*/ 14 w 35"/>
                  <a:gd name="T83" fmla="*/ 51 h 82"/>
                  <a:gd name="T84" fmla="*/ 13 w 35"/>
                  <a:gd name="T85" fmla="*/ 53 h 82"/>
                  <a:gd name="T86" fmla="*/ 10 w 35"/>
                  <a:gd name="T87" fmla="*/ 58 h 82"/>
                  <a:gd name="T88" fmla="*/ 8 w 35"/>
                  <a:gd name="T89" fmla="*/ 64 h 82"/>
                  <a:gd name="T90" fmla="*/ 6 w 35"/>
                  <a:gd name="T91" fmla="*/ 72 h 82"/>
                  <a:gd name="T92" fmla="*/ 3 w 35"/>
                  <a:gd name="T93" fmla="*/ 82 h 82"/>
                  <a:gd name="T94" fmla="*/ 3 w 35"/>
                  <a:gd name="T95" fmla="*/ 82 h 82"/>
                  <a:gd name="T96" fmla="*/ 2 w 35"/>
                  <a:gd name="T97" fmla="*/ 82 h 82"/>
                  <a:gd name="T98" fmla="*/ 2 w 35"/>
                  <a:gd name="T99" fmla="*/ 82 h 82"/>
                  <a:gd name="T100" fmla="*/ 1 w 35"/>
                  <a:gd name="T101" fmla="*/ 82 h 82"/>
                  <a:gd name="T102" fmla="*/ 1 w 35"/>
                  <a:gd name="T103" fmla="*/ 82 h 82"/>
                  <a:gd name="T104" fmla="*/ 1 w 35"/>
                  <a:gd name="T105" fmla="*/ 82 h 82"/>
                  <a:gd name="T106" fmla="*/ 1 w 35"/>
                  <a:gd name="T107" fmla="*/ 82 h 82"/>
                  <a:gd name="T108" fmla="*/ 0 w 35"/>
                  <a:gd name="T10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" h="82">
                    <a:moveTo>
                      <a:pt x="15" y="45"/>
                    </a:moveTo>
                    <a:lnTo>
                      <a:pt x="15" y="45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21" y="45"/>
                    </a:lnTo>
                    <a:lnTo>
                      <a:pt x="22" y="45"/>
                    </a:lnTo>
                    <a:lnTo>
                      <a:pt x="23" y="45"/>
                    </a:lnTo>
                    <a:lnTo>
                      <a:pt x="24" y="45"/>
                    </a:lnTo>
                    <a:lnTo>
                      <a:pt x="26" y="45"/>
                    </a:lnTo>
                    <a:lnTo>
                      <a:pt x="26" y="45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37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1"/>
                    </a:lnTo>
                    <a:lnTo>
                      <a:pt x="24" y="27"/>
                    </a:lnTo>
                    <a:lnTo>
                      <a:pt x="24" y="23"/>
                    </a:lnTo>
                    <a:lnTo>
                      <a:pt x="23" y="17"/>
                    </a:lnTo>
                    <a:lnTo>
                      <a:pt x="15" y="45"/>
                    </a:lnTo>
                    <a:close/>
                    <a:moveTo>
                      <a:pt x="0" y="82"/>
                    </a:moveTo>
                    <a:lnTo>
                      <a:pt x="3" y="70"/>
                    </a:lnTo>
                    <a:lnTo>
                      <a:pt x="7" y="60"/>
                    </a:lnTo>
                    <a:lnTo>
                      <a:pt x="10" y="51"/>
                    </a:lnTo>
                    <a:lnTo>
                      <a:pt x="14" y="41"/>
                    </a:lnTo>
                    <a:lnTo>
                      <a:pt x="17" y="31"/>
                    </a:lnTo>
                    <a:lnTo>
                      <a:pt x="19" y="19"/>
                    </a:lnTo>
                    <a:lnTo>
                      <a:pt x="23" y="1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0"/>
                    </a:lnTo>
                    <a:lnTo>
                      <a:pt x="29" y="21"/>
                    </a:lnTo>
                    <a:lnTo>
                      <a:pt x="30" y="33"/>
                    </a:lnTo>
                    <a:lnTo>
                      <a:pt x="30" y="43"/>
                    </a:lnTo>
                    <a:lnTo>
                      <a:pt x="31" y="53"/>
                    </a:lnTo>
                    <a:lnTo>
                      <a:pt x="33" y="62"/>
                    </a:lnTo>
                    <a:lnTo>
                      <a:pt x="34" y="7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4" y="82"/>
                    </a:lnTo>
                    <a:lnTo>
                      <a:pt x="34" y="82"/>
                    </a:lnTo>
                    <a:lnTo>
                      <a:pt x="34" y="82"/>
                    </a:lnTo>
                    <a:lnTo>
                      <a:pt x="33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78"/>
                    </a:lnTo>
                    <a:lnTo>
                      <a:pt x="30" y="76"/>
                    </a:lnTo>
                    <a:lnTo>
                      <a:pt x="29" y="72"/>
                    </a:lnTo>
                    <a:lnTo>
                      <a:pt x="29" y="70"/>
                    </a:lnTo>
                    <a:lnTo>
                      <a:pt x="27" y="66"/>
                    </a:lnTo>
                    <a:lnTo>
                      <a:pt x="27" y="62"/>
                    </a:lnTo>
                    <a:lnTo>
                      <a:pt x="27" y="58"/>
                    </a:lnTo>
                    <a:lnTo>
                      <a:pt x="27" y="55"/>
                    </a:lnTo>
                    <a:lnTo>
                      <a:pt x="26" y="53"/>
                    </a:lnTo>
                    <a:lnTo>
                      <a:pt x="26" y="53"/>
                    </a:lnTo>
                    <a:lnTo>
                      <a:pt x="25" y="53"/>
                    </a:lnTo>
                    <a:lnTo>
                      <a:pt x="24" y="53"/>
                    </a:lnTo>
                    <a:lnTo>
                      <a:pt x="24" y="53"/>
                    </a:lnTo>
                    <a:lnTo>
                      <a:pt x="23" y="53"/>
                    </a:lnTo>
                    <a:lnTo>
                      <a:pt x="22" y="51"/>
                    </a:lnTo>
                    <a:lnTo>
                      <a:pt x="21" y="49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7" y="49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4" y="51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1" y="55"/>
                    </a:lnTo>
                    <a:lnTo>
                      <a:pt x="10" y="58"/>
                    </a:lnTo>
                    <a:lnTo>
                      <a:pt x="9" y="60"/>
                    </a:lnTo>
                    <a:lnTo>
                      <a:pt x="8" y="64"/>
                    </a:lnTo>
                    <a:lnTo>
                      <a:pt x="7" y="68"/>
                    </a:lnTo>
                    <a:lnTo>
                      <a:pt x="6" y="72"/>
                    </a:lnTo>
                    <a:lnTo>
                      <a:pt x="5" y="78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81" name="Freeform 76"/>
              <p:cNvSpPr>
                <a:spLocks noEditPoints="1"/>
              </p:cNvSpPr>
              <p:nvPr/>
            </p:nvSpPr>
            <p:spPr bwMode="auto">
              <a:xfrm>
                <a:off x="6557" y="6138"/>
                <a:ext cx="40" cy="41"/>
              </a:xfrm>
              <a:custGeom>
                <a:avLst/>
                <a:gdLst>
                  <a:gd name="T0" fmla="*/ 6 w 40"/>
                  <a:gd name="T1" fmla="*/ 78 h 82"/>
                  <a:gd name="T2" fmla="*/ 7 w 40"/>
                  <a:gd name="T3" fmla="*/ 78 h 82"/>
                  <a:gd name="T4" fmla="*/ 8 w 40"/>
                  <a:gd name="T5" fmla="*/ 78 h 82"/>
                  <a:gd name="T6" fmla="*/ 10 w 40"/>
                  <a:gd name="T7" fmla="*/ 78 h 82"/>
                  <a:gd name="T8" fmla="*/ 16 w 40"/>
                  <a:gd name="T9" fmla="*/ 78 h 82"/>
                  <a:gd name="T10" fmla="*/ 24 w 40"/>
                  <a:gd name="T11" fmla="*/ 72 h 82"/>
                  <a:gd name="T12" fmla="*/ 30 w 40"/>
                  <a:gd name="T13" fmla="*/ 64 h 82"/>
                  <a:gd name="T14" fmla="*/ 33 w 40"/>
                  <a:gd name="T15" fmla="*/ 51 h 82"/>
                  <a:gd name="T16" fmla="*/ 36 w 40"/>
                  <a:gd name="T17" fmla="*/ 35 h 82"/>
                  <a:gd name="T18" fmla="*/ 36 w 40"/>
                  <a:gd name="T19" fmla="*/ 19 h 82"/>
                  <a:gd name="T20" fmla="*/ 32 w 40"/>
                  <a:gd name="T21" fmla="*/ 10 h 82"/>
                  <a:gd name="T22" fmla="*/ 25 w 40"/>
                  <a:gd name="T23" fmla="*/ 6 h 82"/>
                  <a:gd name="T24" fmla="*/ 20 w 40"/>
                  <a:gd name="T25" fmla="*/ 6 h 82"/>
                  <a:gd name="T26" fmla="*/ 17 w 40"/>
                  <a:gd name="T27" fmla="*/ 6 h 82"/>
                  <a:gd name="T28" fmla="*/ 15 w 40"/>
                  <a:gd name="T29" fmla="*/ 6 h 82"/>
                  <a:gd name="T30" fmla="*/ 13 w 40"/>
                  <a:gd name="T31" fmla="*/ 6 h 82"/>
                  <a:gd name="T32" fmla="*/ 12 w 40"/>
                  <a:gd name="T33" fmla="*/ 10 h 82"/>
                  <a:gd name="T34" fmla="*/ 10 w 40"/>
                  <a:gd name="T35" fmla="*/ 17 h 82"/>
                  <a:gd name="T36" fmla="*/ 10 w 40"/>
                  <a:gd name="T37" fmla="*/ 25 h 82"/>
                  <a:gd name="T38" fmla="*/ 9 w 40"/>
                  <a:gd name="T39" fmla="*/ 33 h 82"/>
                  <a:gd name="T40" fmla="*/ 8 w 40"/>
                  <a:gd name="T41" fmla="*/ 43 h 82"/>
                  <a:gd name="T42" fmla="*/ 7 w 40"/>
                  <a:gd name="T43" fmla="*/ 55 h 82"/>
                  <a:gd name="T44" fmla="*/ 6 w 40"/>
                  <a:gd name="T45" fmla="*/ 64 h 82"/>
                  <a:gd name="T46" fmla="*/ 6 w 40"/>
                  <a:gd name="T47" fmla="*/ 74 h 82"/>
                  <a:gd name="T48" fmla="*/ 0 w 40"/>
                  <a:gd name="T49" fmla="*/ 82 h 82"/>
                  <a:gd name="T50" fmla="*/ 1 w 40"/>
                  <a:gd name="T51" fmla="*/ 74 h 82"/>
                  <a:gd name="T52" fmla="*/ 1 w 40"/>
                  <a:gd name="T53" fmla="*/ 68 h 82"/>
                  <a:gd name="T54" fmla="*/ 2 w 40"/>
                  <a:gd name="T55" fmla="*/ 58 h 82"/>
                  <a:gd name="T56" fmla="*/ 4 w 40"/>
                  <a:gd name="T57" fmla="*/ 43 h 82"/>
                  <a:gd name="T58" fmla="*/ 5 w 40"/>
                  <a:gd name="T59" fmla="*/ 27 h 82"/>
                  <a:gd name="T60" fmla="*/ 6 w 40"/>
                  <a:gd name="T61" fmla="*/ 17 h 82"/>
                  <a:gd name="T62" fmla="*/ 7 w 40"/>
                  <a:gd name="T63" fmla="*/ 8 h 82"/>
                  <a:gd name="T64" fmla="*/ 8 w 40"/>
                  <a:gd name="T65" fmla="*/ 0 h 82"/>
                  <a:gd name="T66" fmla="*/ 9 w 40"/>
                  <a:gd name="T67" fmla="*/ 0 h 82"/>
                  <a:gd name="T68" fmla="*/ 9 w 40"/>
                  <a:gd name="T69" fmla="*/ 0 h 82"/>
                  <a:gd name="T70" fmla="*/ 10 w 40"/>
                  <a:gd name="T71" fmla="*/ 0 h 82"/>
                  <a:gd name="T72" fmla="*/ 12 w 40"/>
                  <a:gd name="T73" fmla="*/ 0 h 82"/>
                  <a:gd name="T74" fmla="*/ 13 w 40"/>
                  <a:gd name="T75" fmla="*/ 0 h 82"/>
                  <a:gd name="T76" fmla="*/ 16 w 40"/>
                  <a:gd name="T77" fmla="*/ 0 h 82"/>
                  <a:gd name="T78" fmla="*/ 20 w 40"/>
                  <a:gd name="T79" fmla="*/ 0 h 82"/>
                  <a:gd name="T80" fmla="*/ 22 w 40"/>
                  <a:gd name="T81" fmla="*/ 0 h 82"/>
                  <a:gd name="T82" fmla="*/ 28 w 40"/>
                  <a:gd name="T83" fmla="*/ 2 h 82"/>
                  <a:gd name="T84" fmla="*/ 31 w 40"/>
                  <a:gd name="T85" fmla="*/ 4 h 82"/>
                  <a:gd name="T86" fmla="*/ 33 w 40"/>
                  <a:gd name="T87" fmla="*/ 4 h 82"/>
                  <a:gd name="T88" fmla="*/ 34 w 40"/>
                  <a:gd name="T89" fmla="*/ 6 h 82"/>
                  <a:gd name="T90" fmla="*/ 37 w 40"/>
                  <a:gd name="T91" fmla="*/ 12 h 82"/>
                  <a:gd name="T92" fmla="*/ 39 w 40"/>
                  <a:gd name="T93" fmla="*/ 19 h 82"/>
                  <a:gd name="T94" fmla="*/ 40 w 40"/>
                  <a:gd name="T95" fmla="*/ 29 h 82"/>
                  <a:gd name="T96" fmla="*/ 39 w 40"/>
                  <a:gd name="T97" fmla="*/ 41 h 82"/>
                  <a:gd name="T98" fmla="*/ 37 w 40"/>
                  <a:gd name="T99" fmla="*/ 58 h 82"/>
                  <a:gd name="T100" fmla="*/ 31 w 40"/>
                  <a:gd name="T101" fmla="*/ 70 h 82"/>
                  <a:gd name="T102" fmla="*/ 23 w 40"/>
                  <a:gd name="T103" fmla="*/ 78 h 82"/>
                  <a:gd name="T104" fmla="*/ 13 w 40"/>
                  <a:gd name="T105" fmla="*/ 82 h 82"/>
                  <a:gd name="T106" fmla="*/ 10 w 40"/>
                  <a:gd name="T107" fmla="*/ 82 h 82"/>
                  <a:gd name="T108" fmla="*/ 8 w 40"/>
                  <a:gd name="T109" fmla="*/ 82 h 82"/>
                  <a:gd name="T110" fmla="*/ 6 w 40"/>
                  <a:gd name="T111" fmla="*/ 82 h 82"/>
                  <a:gd name="T112" fmla="*/ 5 w 40"/>
                  <a:gd name="T113" fmla="*/ 82 h 82"/>
                  <a:gd name="T114" fmla="*/ 4 w 40"/>
                  <a:gd name="T115" fmla="*/ 82 h 82"/>
                  <a:gd name="T116" fmla="*/ 2 w 40"/>
                  <a:gd name="T117" fmla="*/ 82 h 82"/>
                  <a:gd name="T118" fmla="*/ 1 w 40"/>
                  <a:gd name="T119" fmla="*/ 82 h 82"/>
                  <a:gd name="T120" fmla="*/ 0 w 40"/>
                  <a:gd name="T1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" h="82">
                    <a:moveTo>
                      <a:pt x="5" y="78"/>
                    </a:moveTo>
                    <a:lnTo>
                      <a:pt x="6" y="78"/>
                    </a:lnTo>
                    <a:lnTo>
                      <a:pt x="6" y="78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9" y="78"/>
                    </a:lnTo>
                    <a:lnTo>
                      <a:pt x="10" y="78"/>
                    </a:lnTo>
                    <a:lnTo>
                      <a:pt x="12" y="78"/>
                    </a:lnTo>
                    <a:lnTo>
                      <a:pt x="16" y="78"/>
                    </a:lnTo>
                    <a:lnTo>
                      <a:pt x="21" y="76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4"/>
                    </a:lnTo>
                    <a:lnTo>
                      <a:pt x="32" y="58"/>
                    </a:lnTo>
                    <a:lnTo>
                      <a:pt x="33" y="51"/>
                    </a:lnTo>
                    <a:lnTo>
                      <a:pt x="34" y="43"/>
                    </a:lnTo>
                    <a:lnTo>
                      <a:pt x="36" y="35"/>
                    </a:lnTo>
                    <a:lnTo>
                      <a:pt x="36" y="25"/>
                    </a:lnTo>
                    <a:lnTo>
                      <a:pt x="36" y="19"/>
                    </a:lnTo>
                    <a:lnTo>
                      <a:pt x="34" y="14"/>
                    </a:lnTo>
                    <a:lnTo>
                      <a:pt x="32" y="10"/>
                    </a:lnTo>
                    <a:lnTo>
                      <a:pt x="29" y="8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0" y="17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10" y="29"/>
                    </a:lnTo>
                    <a:lnTo>
                      <a:pt x="9" y="33"/>
                    </a:lnTo>
                    <a:lnTo>
                      <a:pt x="9" y="37"/>
                    </a:lnTo>
                    <a:lnTo>
                      <a:pt x="8" y="43"/>
                    </a:lnTo>
                    <a:lnTo>
                      <a:pt x="8" y="49"/>
                    </a:lnTo>
                    <a:lnTo>
                      <a:pt x="7" y="55"/>
                    </a:lnTo>
                    <a:lnTo>
                      <a:pt x="7" y="58"/>
                    </a:lnTo>
                    <a:lnTo>
                      <a:pt x="6" y="64"/>
                    </a:lnTo>
                    <a:lnTo>
                      <a:pt x="6" y="70"/>
                    </a:lnTo>
                    <a:lnTo>
                      <a:pt x="6" y="74"/>
                    </a:lnTo>
                    <a:lnTo>
                      <a:pt x="5" y="78"/>
                    </a:lnTo>
                    <a:close/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68"/>
                    </a:lnTo>
                    <a:lnTo>
                      <a:pt x="1" y="64"/>
                    </a:lnTo>
                    <a:lnTo>
                      <a:pt x="2" y="58"/>
                    </a:lnTo>
                    <a:lnTo>
                      <a:pt x="2" y="51"/>
                    </a:lnTo>
                    <a:lnTo>
                      <a:pt x="4" y="43"/>
                    </a:lnTo>
                    <a:lnTo>
                      <a:pt x="5" y="35"/>
                    </a:lnTo>
                    <a:lnTo>
                      <a:pt x="5" y="27"/>
                    </a:lnTo>
                    <a:lnTo>
                      <a:pt x="6" y="21"/>
                    </a:lnTo>
                    <a:lnTo>
                      <a:pt x="6" y="17"/>
                    </a:lnTo>
                    <a:lnTo>
                      <a:pt x="7" y="14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6" y="10"/>
                    </a:lnTo>
                    <a:lnTo>
                      <a:pt x="37" y="12"/>
                    </a:lnTo>
                    <a:lnTo>
                      <a:pt x="38" y="16"/>
                    </a:lnTo>
                    <a:lnTo>
                      <a:pt x="39" y="19"/>
                    </a:lnTo>
                    <a:lnTo>
                      <a:pt x="40" y="23"/>
                    </a:lnTo>
                    <a:lnTo>
                      <a:pt x="40" y="29"/>
                    </a:lnTo>
                    <a:lnTo>
                      <a:pt x="40" y="35"/>
                    </a:lnTo>
                    <a:lnTo>
                      <a:pt x="39" y="41"/>
                    </a:lnTo>
                    <a:lnTo>
                      <a:pt x="38" y="51"/>
                    </a:lnTo>
                    <a:lnTo>
                      <a:pt x="37" y="58"/>
                    </a:lnTo>
                    <a:lnTo>
                      <a:pt x="34" y="64"/>
                    </a:lnTo>
                    <a:lnTo>
                      <a:pt x="31" y="70"/>
                    </a:lnTo>
                    <a:lnTo>
                      <a:pt x="28" y="76"/>
                    </a:lnTo>
                    <a:lnTo>
                      <a:pt x="23" y="78"/>
                    </a:lnTo>
                    <a:lnTo>
                      <a:pt x="17" y="82"/>
                    </a:lnTo>
                    <a:lnTo>
                      <a:pt x="13" y="82"/>
                    </a:lnTo>
                    <a:lnTo>
                      <a:pt x="12" y="82"/>
                    </a:lnTo>
                    <a:lnTo>
                      <a:pt x="10" y="82"/>
                    </a:lnTo>
                    <a:lnTo>
                      <a:pt x="9" y="82"/>
                    </a:lnTo>
                    <a:lnTo>
                      <a:pt x="8" y="82"/>
                    </a:lnTo>
                    <a:lnTo>
                      <a:pt x="7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82" name="Freeform 77"/>
              <p:cNvSpPr>
                <a:spLocks noEditPoints="1"/>
              </p:cNvSpPr>
              <p:nvPr/>
            </p:nvSpPr>
            <p:spPr bwMode="auto">
              <a:xfrm>
                <a:off x="6601" y="6137"/>
                <a:ext cx="42" cy="42"/>
              </a:xfrm>
              <a:custGeom>
                <a:avLst/>
                <a:gdLst>
                  <a:gd name="T0" fmla="*/ 21 w 42"/>
                  <a:gd name="T1" fmla="*/ 80 h 84"/>
                  <a:gd name="T2" fmla="*/ 28 w 42"/>
                  <a:gd name="T3" fmla="*/ 74 h 84"/>
                  <a:gd name="T4" fmla="*/ 33 w 42"/>
                  <a:gd name="T5" fmla="*/ 64 h 84"/>
                  <a:gd name="T6" fmla="*/ 37 w 42"/>
                  <a:gd name="T7" fmla="*/ 51 h 84"/>
                  <a:gd name="T8" fmla="*/ 39 w 42"/>
                  <a:gd name="T9" fmla="*/ 35 h 84"/>
                  <a:gd name="T10" fmla="*/ 37 w 42"/>
                  <a:gd name="T11" fmla="*/ 21 h 84"/>
                  <a:gd name="T12" fmla="*/ 34 w 42"/>
                  <a:gd name="T13" fmla="*/ 12 h 84"/>
                  <a:gd name="T14" fmla="*/ 28 w 42"/>
                  <a:gd name="T15" fmla="*/ 6 h 84"/>
                  <a:gd name="T16" fmla="*/ 21 w 42"/>
                  <a:gd name="T17" fmla="*/ 6 h 84"/>
                  <a:gd name="T18" fmla="*/ 15 w 42"/>
                  <a:gd name="T19" fmla="*/ 10 h 84"/>
                  <a:gd name="T20" fmla="*/ 10 w 42"/>
                  <a:gd name="T21" fmla="*/ 19 h 84"/>
                  <a:gd name="T22" fmla="*/ 7 w 42"/>
                  <a:gd name="T23" fmla="*/ 37 h 84"/>
                  <a:gd name="T24" fmla="*/ 5 w 42"/>
                  <a:gd name="T25" fmla="*/ 53 h 84"/>
                  <a:gd name="T26" fmla="*/ 5 w 42"/>
                  <a:gd name="T27" fmla="*/ 66 h 84"/>
                  <a:gd name="T28" fmla="*/ 8 w 42"/>
                  <a:gd name="T29" fmla="*/ 74 h 84"/>
                  <a:gd name="T30" fmla="*/ 13 w 42"/>
                  <a:gd name="T31" fmla="*/ 80 h 84"/>
                  <a:gd name="T32" fmla="*/ 18 w 42"/>
                  <a:gd name="T33" fmla="*/ 84 h 84"/>
                  <a:gd name="T34" fmla="*/ 9 w 42"/>
                  <a:gd name="T35" fmla="*/ 82 h 84"/>
                  <a:gd name="T36" fmla="*/ 3 w 42"/>
                  <a:gd name="T37" fmla="*/ 74 h 84"/>
                  <a:gd name="T38" fmla="*/ 0 w 42"/>
                  <a:gd name="T39" fmla="*/ 60 h 84"/>
                  <a:gd name="T40" fmla="*/ 0 w 42"/>
                  <a:gd name="T41" fmla="*/ 45 h 84"/>
                  <a:gd name="T42" fmla="*/ 3 w 42"/>
                  <a:gd name="T43" fmla="*/ 25 h 84"/>
                  <a:gd name="T44" fmla="*/ 9 w 42"/>
                  <a:gd name="T45" fmla="*/ 12 h 84"/>
                  <a:gd name="T46" fmla="*/ 17 w 42"/>
                  <a:gd name="T47" fmla="*/ 4 h 84"/>
                  <a:gd name="T48" fmla="*/ 26 w 42"/>
                  <a:gd name="T49" fmla="*/ 0 h 84"/>
                  <a:gd name="T50" fmla="*/ 34 w 42"/>
                  <a:gd name="T51" fmla="*/ 4 h 84"/>
                  <a:gd name="T52" fmla="*/ 39 w 42"/>
                  <a:gd name="T53" fmla="*/ 12 h 84"/>
                  <a:gd name="T54" fmla="*/ 42 w 42"/>
                  <a:gd name="T55" fmla="*/ 25 h 84"/>
                  <a:gd name="T56" fmla="*/ 42 w 42"/>
                  <a:gd name="T57" fmla="*/ 45 h 84"/>
                  <a:gd name="T58" fmla="*/ 40 w 42"/>
                  <a:gd name="T59" fmla="*/ 60 h 84"/>
                  <a:gd name="T60" fmla="*/ 35 w 42"/>
                  <a:gd name="T61" fmla="*/ 72 h 84"/>
                  <a:gd name="T62" fmla="*/ 27 w 42"/>
                  <a:gd name="T63" fmla="*/ 80 h 84"/>
                  <a:gd name="T64" fmla="*/ 18 w 42"/>
                  <a:gd name="T6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84">
                    <a:moveTo>
                      <a:pt x="18" y="80"/>
                    </a:moveTo>
                    <a:lnTo>
                      <a:pt x="21" y="80"/>
                    </a:lnTo>
                    <a:lnTo>
                      <a:pt x="25" y="78"/>
                    </a:lnTo>
                    <a:lnTo>
                      <a:pt x="28" y="74"/>
                    </a:lnTo>
                    <a:lnTo>
                      <a:pt x="31" y="70"/>
                    </a:lnTo>
                    <a:lnTo>
                      <a:pt x="33" y="64"/>
                    </a:lnTo>
                    <a:lnTo>
                      <a:pt x="35" y="58"/>
                    </a:lnTo>
                    <a:lnTo>
                      <a:pt x="37" y="51"/>
                    </a:lnTo>
                    <a:lnTo>
                      <a:pt x="39" y="43"/>
                    </a:lnTo>
                    <a:lnTo>
                      <a:pt x="39" y="35"/>
                    </a:lnTo>
                    <a:lnTo>
                      <a:pt x="39" y="27"/>
                    </a:lnTo>
                    <a:lnTo>
                      <a:pt x="37" y="21"/>
                    </a:lnTo>
                    <a:lnTo>
                      <a:pt x="36" y="16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2" y="14"/>
                    </a:lnTo>
                    <a:lnTo>
                      <a:pt x="10" y="19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5" y="45"/>
                    </a:lnTo>
                    <a:lnTo>
                      <a:pt x="5" y="53"/>
                    </a:lnTo>
                    <a:lnTo>
                      <a:pt x="5" y="60"/>
                    </a:lnTo>
                    <a:lnTo>
                      <a:pt x="5" y="66"/>
                    </a:lnTo>
                    <a:lnTo>
                      <a:pt x="7" y="70"/>
                    </a:lnTo>
                    <a:lnTo>
                      <a:pt x="8" y="74"/>
                    </a:lnTo>
                    <a:lnTo>
                      <a:pt x="11" y="78"/>
                    </a:lnTo>
                    <a:lnTo>
                      <a:pt x="13" y="80"/>
                    </a:lnTo>
                    <a:lnTo>
                      <a:pt x="18" y="80"/>
                    </a:lnTo>
                    <a:close/>
                    <a:moveTo>
                      <a:pt x="18" y="84"/>
                    </a:moveTo>
                    <a:lnTo>
                      <a:pt x="13" y="84"/>
                    </a:lnTo>
                    <a:lnTo>
                      <a:pt x="9" y="82"/>
                    </a:lnTo>
                    <a:lnTo>
                      <a:pt x="5" y="78"/>
                    </a:lnTo>
                    <a:lnTo>
                      <a:pt x="3" y="74"/>
                    </a:lnTo>
                    <a:lnTo>
                      <a:pt x="1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9" y="12"/>
                    </a:lnTo>
                    <a:lnTo>
                      <a:pt x="12" y="8"/>
                    </a:lnTo>
                    <a:lnTo>
                      <a:pt x="17" y="4"/>
                    </a:lnTo>
                    <a:lnTo>
                      <a:pt x="21" y="2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34" y="4"/>
                    </a:lnTo>
                    <a:lnTo>
                      <a:pt x="36" y="8"/>
                    </a:lnTo>
                    <a:lnTo>
                      <a:pt x="39" y="12"/>
                    </a:lnTo>
                    <a:lnTo>
                      <a:pt x="41" y="18"/>
                    </a:lnTo>
                    <a:lnTo>
                      <a:pt x="42" y="25"/>
                    </a:lnTo>
                    <a:lnTo>
                      <a:pt x="42" y="35"/>
                    </a:lnTo>
                    <a:lnTo>
                      <a:pt x="42" y="45"/>
                    </a:lnTo>
                    <a:lnTo>
                      <a:pt x="41" y="53"/>
                    </a:lnTo>
                    <a:lnTo>
                      <a:pt x="40" y="60"/>
                    </a:lnTo>
                    <a:lnTo>
                      <a:pt x="37" y="66"/>
                    </a:lnTo>
                    <a:lnTo>
                      <a:pt x="35" y="72"/>
                    </a:lnTo>
                    <a:lnTo>
                      <a:pt x="31" y="78"/>
                    </a:lnTo>
                    <a:lnTo>
                      <a:pt x="27" y="80"/>
                    </a:lnTo>
                    <a:lnTo>
                      <a:pt x="23" y="84"/>
                    </a:ln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83" name="Freeform 78"/>
              <p:cNvSpPr>
                <a:spLocks noEditPoints="1"/>
              </p:cNvSpPr>
              <p:nvPr/>
            </p:nvSpPr>
            <p:spPr bwMode="auto">
              <a:xfrm>
                <a:off x="6664" y="6138"/>
                <a:ext cx="40" cy="41"/>
              </a:xfrm>
              <a:custGeom>
                <a:avLst/>
                <a:gdLst>
                  <a:gd name="T0" fmla="*/ 5 w 40"/>
                  <a:gd name="T1" fmla="*/ 78 h 82"/>
                  <a:gd name="T2" fmla="*/ 6 w 40"/>
                  <a:gd name="T3" fmla="*/ 78 h 82"/>
                  <a:gd name="T4" fmla="*/ 8 w 40"/>
                  <a:gd name="T5" fmla="*/ 78 h 82"/>
                  <a:gd name="T6" fmla="*/ 10 w 40"/>
                  <a:gd name="T7" fmla="*/ 78 h 82"/>
                  <a:gd name="T8" fmla="*/ 16 w 40"/>
                  <a:gd name="T9" fmla="*/ 78 h 82"/>
                  <a:gd name="T10" fmla="*/ 24 w 40"/>
                  <a:gd name="T11" fmla="*/ 72 h 82"/>
                  <a:gd name="T12" fmla="*/ 29 w 40"/>
                  <a:gd name="T13" fmla="*/ 64 h 82"/>
                  <a:gd name="T14" fmla="*/ 33 w 40"/>
                  <a:gd name="T15" fmla="*/ 51 h 82"/>
                  <a:gd name="T16" fmla="*/ 35 w 40"/>
                  <a:gd name="T17" fmla="*/ 35 h 82"/>
                  <a:gd name="T18" fmla="*/ 35 w 40"/>
                  <a:gd name="T19" fmla="*/ 19 h 82"/>
                  <a:gd name="T20" fmla="*/ 32 w 40"/>
                  <a:gd name="T21" fmla="*/ 10 h 82"/>
                  <a:gd name="T22" fmla="*/ 25 w 40"/>
                  <a:gd name="T23" fmla="*/ 6 h 82"/>
                  <a:gd name="T24" fmla="*/ 19 w 40"/>
                  <a:gd name="T25" fmla="*/ 6 h 82"/>
                  <a:gd name="T26" fmla="*/ 17 w 40"/>
                  <a:gd name="T27" fmla="*/ 6 h 82"/>
                  <a:gd name="T28" fmla="*/ 14 w 40"/>
                  <a:gd name="T29" fmla="*/ 6 h 82"/>
                  <a:gd name="T30" fmla="*/ 12 w 40"/>
                  <a:gd name="T31" fmla="*/ 6 h 82"/>
                  <a:gd name="T32" fmla="*/ 11 w 40"/>
                  <a:gd name="T33" fmla="*/ 10 h 82"/>
                  <a:gd name="T34" fmla="*/ 10 w 40"/>
                  <a:gd name="T35" fmla="*/ 17 h 82"/>
                  <a:gd name="T36" fmla="*/ 10 w 40"/>
                  <a:gd name="T37" fmla="*/ 25 h 82"/>
                  <a:gd name="T38" fmla="*/ 9 w 40"/>
                  <a:gd name="T39" fmla="*/ 33 h 82"/>
                  <a:gd name="T40" fmla="*/ 8 w 40"/>
                  <a:gd name="T41" fmla="*/ 43 h 82"/>
                  <a:gd name="T42" fmla="*/ 6 w 40"/>
                  <a:gd name="T43" fmla="*/ 55 h 82"/>
                  <a:gd name="T44" fmla="*/ 5 w 40"/>
                  <a:gd name="T45" fmla="*/ 64 h 82"/>
                  <a:gd name="T46" fmla="*/ 5 w 40"/>
                  <a:gd name="T47" fmla="*/ 74 h 82"/>
                  <a:gd name="T48" fmla="*/ 0 w 40"/>
                  <a:gd name="T49" fmla="*/ 82 h 82"/>
                  <a:gd name="T50" fmla="*/ 1 w 40"/>
                  <a:gd name="T51" fmla="*/ 74 h 82"/>
                  <a:gd name="T52" fmla="*/ 1 w 40"/>
                  <a:gd name="T53" fmla="*/ 68 h 82"/>
                  <a:gd name="T54" fmla="*/ 2 w 40"/>
                  <a:gd name="T55" fmla="*/ 58 h 82"/>
                  <a:gd name="T56" fmla="*/ 3 w 40"/>
                  <a:gd name="T57" fmla="*/ 43 h 82"/>
                  <a:gd name="T58" fmla="*/ 4 w 40"/>
                  <a:gd name="T59" fmla="*/ 27 h 82"/>
                  <a:gd name="T60" fmla="*/ 5 w 40"/>
                  <a:gd name="T61" fmla="*/ 17 h 82"/>
                  <a:gd name="T62" fmla="*/ 6 w 40"/>
                  <a:gd name="T63" fmla="*/ 8 h 82"/>
                  <a:gd name="T64" fmla="*/ 8 w 40"/>
                  <a:gd name="T65" fmla="*/ 0 h 82"/>
                  <a:gd name="T66" fmla="*/ 9 w 40"/>
                  <a:gd name="T67" fmla="*/ 0 h 82"/>
                  <a:gd name="T68" fmla="*/ 9 w 40"/>
                  <a:gd name="T69" fmla="*/ 0 h 82"/>
                  <a:gd name="T70" fmla="*/ 10 w 40"/>
                  <a:gd name="T71" fmla="*/ 0 h 82"/>
                  <a:gd name="T72" fmla="*/ 11 w 40"/>
                  <a:gd name="T73" fmla="*/ 0 h 82"/>
                  <a:gd name="T74" fmla="*/ 12 w 40"/>
                  <a:gd name="T75" fmla="*/ 0 h 82"/>
                  <a:gd name="T76" fmla="*/ 16 w 40"/>
                  <a:gd name="T77" fmla="*/ 0 h 82"/>
                  <a:gd name="T78" fmla="*/ 19 w 40"/>
                  <a:gd name="T79" fmla="*/ 0 h 82"/>
                  <a:gd name="T80" fmla="*/ 21 w 40"/>
                  <a:gd name="T81" fmla="*/ 0 h 82"/>
                  <a:gd name="T82" fmla="*/ 27 w 40"/>
                  <a:gd name="T83" fmla="*/ 2 h 82"/>
                  <a:gd name="T84" fmla="*/ 31 w 40"/>
                  <a:gd name="T85" fmla="*/ 4 h 82"/>
                  <a:gd name="T86" fmla="*/ 33 w 40"/>
                  <a:gd name="T87" fmla="*/ 4 h 82"/>
                  <a:gd name="T88" fmla="*/ 34 w 40"/>
                  <a:gd name="T89" fmla="*/ 6 h 82"/>
                  <a:gd name="T90" fmla="*/ 36 w 40"/>
                  <a:gd name="T91" fmla="*/ 12 h 82"/>
                  <a:gd name="T92" fmla="*/ 39 w 40"/>
                  <a:gd name="T93" fmla="*/ 19 h 82"/>
                  <a:gd name="T94" fmla="*/ 40 w 40"/>
                  <a:gd name="T95" fmla="*/ 29 h 82"/>
                  <a:gd name="T96" fmla="*/ 39 w 40"/>
                  <a:gd name="T97" fmla="*/ 41 h 82"/>
                  <a:gd name="T98" fmla="*/ 36 w 40"/>
                  <a:gd name="T99" fmla="*/ 58 h 82"/>
                  <a:gd name="T100" fmla="*/ 31 w 40"/>
                  <a:gd name="T101" fmla="*/ 70 h 82"/>
                  <a:gd name="T102" fmla="*/ 23 w 40"/>
                  <a:gd name="T103" fmla="*/ 78 h 82"/>
                  <a:gd name="T104" fmla="*/ 12 w 40"/>
                  <a:gd name="T105" fmla="*/ 82 h 82"/>
                  <a:gd name="T106" fmla="*/ 10 w 40"/>
                  <a:gd name="T107" fmla="*/ 82 h 82"/>
                  <a:gd name="T108" fmla="*/ 8 w 40"/>
                  <a:gd name="T109" fmla="*/ 82 h 82"/>
                  <a:gd name="T110" fmla="*/ 5 w 40"/>
                  <a:gd name="T111" fmla="*/ 82 h 82"/>
                  <a:gd name="T112" fmla="*/ 4 w 40"/>
                  <a:gd name="T113" fmla="*/ 82 h 82"/>
                  <a:gd name="T114" fmla="*/ 3 w 40"/>
                  <a:gd name="T115" fmla="*/ 82 h 82"/>
                  <a:gd name="T116" fmla="*/ 2 w 40"/>
                  <a:gd name="T117" fmla="*/ 82 h 82"/>
                  <a:gd name="T118" fmla="*/ 1 w 40"/>
                  <a:gd name="T119" fmla="*/ 82 h 82"/>
                  <a:gd name="T120" fmla="*/ 0 w 40"/>
                  <a:gd name="T1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" h="82">
                    <a:moveTo>
                      <a:pt x="4" y="78"/>
                    </a:moveTo>
                    <a:lnTo>
                      <a:pt x="5" y="78"/>
                    </a:lnTo>
                    <a:lnTo>
                      <a:pt x="5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8" y="78"/>
                    </a:lnTo>
                    <a:lnTo>
                      <a:pt x="9" y="78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6" y="78"/>
                    </a:lnTo>
                    <a:lnTo>
                      <a:pt x="20" y="76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29" y="64"/>
                    </a:lnTo>
                    <a:lnTo>
                      <a:pt x="32" y="58"/>
                    </a:lnTo>
                    <a:lnTo>
                      <a:pt x="33" y="51"/>
                    </a:lnTo>
                    <a:lnTo>
                      <a:pt x="34" y="43"/>
                    </a:lnTo>
                    <a:lnTo>
                      <a:pt x="35" y="35"/>
                    </a:lnTo>
                    <a:lnTo>
                      <a:pt x="35" y="25"/>
                    </a:lnTo>
                    <a:lnTo>
                      <a:pt x="35" y="19"/>
                    </a:lnTo>
                    <a:lnTo>
                      <a:pt x="34" y="14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5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10" y="17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10" y="29"/>
                    </a:lnTo>
                    <a:lnTo>
                      <a:pt x="9" y="33"/>
                    </a:lnTo>
                    <a:lnTo>
                      <a:pt x="9" y="37"/>
                    </a:lnTo>
                    <a:lnTo>
                      <a:pt x="8" y="43"/>
                    </a:lnTo>
                    <a:lnTo>
                      <a:pt x="8" y="49"/>
                    </a:lnTo>
                    <a:lnTo>
                      <a:pt x="6" y="55"/>
                    </a:lnTo>
                    <a:lnTo>
                      <a:pt x="6" y="58"/>
                    </a:lnTo>
                    <a:lnTo>
                      <a:pt x="5" y="64"/>
                    </a:lnTo>
                    <a:lnTo>
                      <a:pt x="5" y="70"/>
                    </a:lnTo>
                    <a:lnTo>
                      <a:pt x="5" y="74"/>
                    </a:lnTo>
                    <a:lnTo>
                      <a:pt x="4" y="78"/>
                    </a:lnTo>
                    <a:close/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68"/>
                    </a:lnTo>
                    <a:lnTo>
                      <a:pt x="1" y="64"/>
                    </a:lnTo>
                    <a:lnTo>
                      <a:pt x="2" y="58"/>
                    </a:lnTo>
                    <a:lnTo>
                      <a:pt x="2" y="51"/>
                    </a:lnTo>
                    <a:lnTo>
                      <a:pt x="3" y="43"/>
                    </a:lnTo>
                    <a:lnTo>
                      <a:pt x="4" y="35"/>
                    </a:lnTo>
                    <a:lnTo>
                      <a:pt x="4" y="27"/>
                    </a:lnTo>
                    <a:lnTo>
                      <a:pt x="5" y="21"/>
                    </a:lnTo>
                    <a:lnTo>
                      <a:pt x="5" y="17"/>
                    </a:lnTo>
                    <a:lnTo>
                      <a:pt x="6" y="14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8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10"/>
                    </a:lnTo>
                    <a:lnTo>
                      <a:pt x="36" y="12"/>
                    </a:lnTo>
                    <a:lnTo>
                      <a:pt x="37" y="16"/>
                    </a:lnTo>
                    <a:lnTo>
                      <a:pt x="39" y="19"/>
                    </a:lnTo>
                    <a:lnTo>
                      <a:pt x="40" y="23"/>
                    </a:lnTo>
                    <a:lnTo>
                      <a:pt x="40" y="29"/>
                    </a:lnTo>
                    <a:lnTo>
                      <a:pt x="40" y="35"/>
                    </a:lnTo>
                    <a:lnTo>
                      <a:pt x="39" y="41"/>
                    </a:lnTo>
                    <a:lnTo>
                      <a:pt x="37" y="51"/>
                    </a:lnTo>
                    <a:lnTo>
                      <a:pt x="36" y="58"/>
                    </a:lnTo>
                    <a:lnTo>
                      <a:pt x="34" y="64"/>
                    </a:lnTo>
                    <a:lnTo>
                      <a:pt x="31" y="70"/>
                    </a:lnTo>
                    <a:lnTo>
                      <a:pt x="27" y="76"/>
                    </a:lnTo>
                    <a:lnTo>
                      <a:pt x="23" y="78"/>
                    </a:lnTo>
                    <a:lnTo>
                      <a:pt x="17" y="82"/>
                    </a:lnTo>
                    <a:lnTo>
                      <a:pt x="12" y="82"/>
                    </a:lnTo>
                    <a:lnTo>
                      <a:pt x="11" y="82"/>
                    </a:lnTo>
                    <a:lnTo>
                      <a:pt x="10" y="82"/>
                    </a:lnTo>
                    <a:lnTo>
                      <a:pt x="9" y="82"/>
                    </a:lnTo>
                    <a:lnTo>
                      <a:pt x="8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6707" y="6138"/>
                <a:ext cx="28" cy="41"/>
              </a:xfrm>
              <a:custGeom>
                <a:avLst/>
                <a:gdLst>
                  <a:gd name="T0" fmla="*/ 1 w 28"/>
                  <a:gd name="T1" fmla="*/ 74 h 82"/>
                  <a:gd name="T2" fmla="*/ 2 w 28"/>
                  <a:gd name="T3" fmla="*/ 60 h 82"/>
                  <a:gd name="T4" fmla="*/ 4 w 28"/>
                  <a:gd name="T5" fmla="*/ 43 h 82"/>
                  <a:gd name="T6" fmla="*/ 6 w 28"/>
                  <a:gd name="T7" fmla="*/ 25 h 82"/>
                  <a:gd name="T8" fmla="*/ 7 w 28"/>
                  <a:gd name="T9" fmla="*/ 10 h 82"/>
                  <a:gd name="T10" fmla="*/ 8 w 28"/>
                  <a:gd name="T11" fmla="*/ 0 h 82"/>
                  <a:gd name="T12" fmla="*/ 9 w 28"/>
                  <a:gd name="T13" fmla="*/ 0 h 82"/>
                  <a:gd name="T14" fmla="*/ 13 w 28"/>
                  <a:gd name="T15" fmla="*/ 0 h 82"/>
                  <a:gd name="T16" fmla="*/ 17 w 28"/>
                  <a:gd name="T17" fmla="*/ 0 h 82"/>
                  <a:gd name="T18" fmla="*/ 22 w 28"/>
                  <a:gd name="T19" fmla="*/ 0 h 82"/>
                  <a:gd name="T20" fmla="*/ 28 w 28"/>
                  <a:gd name="T21" fmla="*/ 0 h 82"/>
                  <a:gd name="T22" fmla="*/ 28 w 28"/>
                  <a:gd name="T23" fmla="*/ 4 h 82"/>
                  <a:gd name="T24" fmla="*/ 28 w 28"/>
                  <a:gd name="T25" fmla="*/ 4 h 82"/>
                  <a:gd name="T26" fmla="*/ 26 w 28"/>
                  <a:gd name="T27" fmla="*/ 6 h 82"/>
                  <a:gd name="T28" fmla="*/ 26 w 28"/>
                  <a:gd name="T29" fmla="*/ 6 h 82"/>
                  <a:gd name="T30" fmla="*/ 28 w 28"/>
                  <a:gd name="T31" fmla="*/ 6 h 82"/>
                  <a:gd name="T32" fmla="*/ 24 w 28"/>
                  <a:gd name="T33" fmla="*/ 6 h 82"/>
                  <a:gd name="T34" fmla="*/ 18 w 28"/>
                  <a:gd name="T35" fmla="*/ 6 h 82"/>
                  <a:gd name="T36" fmla="*/ 13 w 28"/>
                  <a:gd name="T37" fmla="*/ 6 h 82"/>
                  <a:gd name="T38" fmla="*/ 12 w 28"/>
                  <a:gd name="T39" fmla="*/ 12 h 82"/>
                  <a:gd name="T40" fmla="*/ 10 w 28"/>
                  <a:gd name="T41" fmla="*/ 23 h 82"/>
                  <a:gd name="T42" fmla="*/ 9 w 28"/>
                  <a:gd name="T43" fmla="*/ 33 h 82"/>
                  <a:gd name="T44" fmla="*/ 12 w 28"/>
                  <a:gd name="T45" fmla="*/ 35 h 82"/>
                  <a:gd name="T46" fmla="*/ 15 w 28"/>
                  <a:gd name="T47" fmla="*/ 35 h 82"/>
                  <a:gd name="T48" fmla="*/ 21 w 28"/>
                  <a:gd name="T49" fmla="*/ 35 h 82"/>
                  <a:gd name="T50" fmla="*/ 23 w 28"/>
                  <a:gd name="T51" fmla="*/ 35 h 82"/>
                  <a:gd name="T52" fmla="*/ 22 w 28"/>
                  <a:gd name="T53" fmla="*/ 37 h 82"/>
                  <a:gd name="T54" fmla="*/ 22 w 28"/>
                  <a:gd name="T55" fmla="*/ 41 h 82"/>
                  <a:gd name="T56" fmla="*/ 22 w 28"/>
                  <a:gd name="T57" fmla="*/ 41 h 82"/>
                  <a:gd name="T58" fmla="*/ 22 w 28"/>
                  <a:gd name="T59" fmla="*/ 41 h 82"/>
                  <a:gd name="T60" fmla="*/ 21 w 28"/>
                  <a:gd name="T61" fmla="*/ 43 h 82"/>
                  <a:gd name="T62" fmla="*/ 18 w 28"/>
                  <a:gd name="T63" fmla="*/ 43 h 82"/>
                  <a:gd name="T64" fmla="*/ 13 w 28"/>
                  <a:gd name="T65" fmla="*/ 43 h 82"/>
                  <a:gd name="T66" fmla="*/ 8 w 28"/>
                  <a:gd name="T67" fmla="*/ 47 h 82"/>
                  <a:gd name="T68" fmla="*/ 7 w 28"/>
                  <a:gd name="T69" fmla="*/ 60 h 82"/>
                  <a:gd name="T70" fmla="*/ 6 w 28"/>
                  <a:gd name="T71" fmla="*/ 70 h 82"/>
                  <a:gd name="T72" fmla="*/ 6 w 28"/>
                  <a:gd name="T73" fmla="*/ 76 h 82"/>
                  <a:gd name="T74" fmla="*/ 10 w 28"/>
                  <a:gd name="T75" fmla="*/ 76 h 82"/>
                  <a:gd name="T76" fmla="*/ 16 w 28"/>
                  <a:gd name="T77" fmla="*/ 76 h 82"/>
                  <a:gd name="T78" fmla="*/ 21 w 28"/>
                  <a:gd name="T79" fmla="*/ 76 h 82"/>
                  <a:gd name="T80" fmla="*/ 20 w 28"/>
                  <a:gd name="T81" fmla="*/ 78 h 82"/>
                  <a:gd name="T82" fmla="*/ 20 w 28"/>
                  <a:gd name="T83" fmla="*/ 80 h 82"/>
                  <a:gd name="T84" fmla="*/ 20 w 28"/>
                  <a:gd name="T85" fmla="*/ 80 h 82"/>
                  <a:gd name="T86" fmla="*/ 20 w 28"/>
                  <a:gd name="T87" fmla="*/ 80 h 82"/>
                  <a:gd name="T88" fmla="*/ 20 w 28"/>
                  <a:gd name="T89" fmla="*/ 82 h 82"/>
                  <a:gd name="T90" fmla="*/ 17 w 28"/>
                  <a:gd name="T91" fmla="*/ 82 h 82"/>
                  <a:gd name="T92" fmla="*/ 13 w 28"/>
                  <a:gd name="T93" fmla="*/ 82 h 82"/>
                  <a:gd name="T94" fmla="*/ 8 w 28"/>
                  <a:gd name="T95" fmla="*/ 82 h 82"/>
                  <a:gd name="T96" fmla="*/ 4 w 28"/>
                  <a:gd name="T97" fmla="*/ 82 h 82"/>
                  <a:gd name="T98" fmla="*/ 0 w 28"/>
                  <a:gd name="T9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" h="82"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2" y="60"/>
                    </a:lnTo>
                    <a:lnTo>
                      <a:pt x="2" y="55"/>
                    </a:lnTo>
                    <a:lnTo>
                      <a:pt x="4" y="49"/>
                    </a:lnTo>
                    <a:lnTo>
                      <a:pt x="4" y="43"/>
                    </a:lnTo>
                    <a:lnTo>
                      <a:pt x="5" y="37"/>
                    </a:lnTo>
                    <a:lnTo>
                      <a:pt x="5" y="31"/>
                    </a:lnTo>
                    <a:lnTo>
                      <a:pt x="6" y="25"/>
                    </a:lnTo>
                    <a:lnTo>
                      <a:pt x="6" y="19"/>
                    </a:lnTo>
                    <a:lnTo>
                      <a:pt x="7" y="14"/>
                    </a:lnTo>
                    <a:lnTo>
                      <a:pt x="7" y="10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0" y="19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4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9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3" y="43"/>
                    </a:lnTo>
                    <a:lnTo>
                      <a:pt x="10" y="43"/>
                    </a:lnTo>
                    <a:lnTo>
                      <a:pt x="8" y="43"/>
                    </a:lnTo>
                    <a:lnTo>
                      <a:pt x="8" y="47"/>
                    </a:lnTo>
                    <a:lnTo>
                      <a:pt x="7" y="53"/>
                    </a:lnTo>
                    <a:lnTo>
                      <a:pt x="7" y="56"/>
                    </a:lnTo>
                    <a:lnTo>
                      <a:pt x="7" y="60"/>
                    </a:lnTo>
                    <a:lnTo>
                      <a:pt x="6" y="64"/>
                    </a:lnTo>
                    <a:lnTo>
                      <a:pt x="6" y="66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5" y="76"/>
                    </a:lnTo>
                    <a:lnTo>
                      <a:pt x="6" y="76"/>
                    </a:lnTo>
                    <a:lnTo>
                      <a:pt x="7" y="76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3" y="76"/>
                    </a:lnTo>
                    <a:lnTo>
                      <a:pt x="14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7" y="82"/>
                    </a:lnTo>
                    <a:lnTo>
                      <a:pt x="16" y="82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2" y="82"/>
                    </a:lnTo>
                    <a:lnTo>
                      <a:pt x="10" y="82"/>
                    </a:lnTo>
                    <a:lnTo>
                      <a:pt x="8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6736" y="6138"/>
                <a:ext cx="20" cy="41"/>
              </a:xfrm>
              <a:custGeom>
                <a:avLst/>
                <a:gdLst>
                  <a:gd name="T0" fmla="*/ 0 w 20"/>
                  <a:gd name="T1" fmla="*/ 78 h 82"/>
                  <a:gd name="T2" fmla="*/ 1 w 20"/>
                  <a:gd name="T3" fmla="*/ 66 h 82"/>
                  <a:gd name="T4" fmla="*/ 2 w 20"/>
                  <a:gd name="T5" fmla="*/ 56 h 82"/>
                  <a:gd name="T6" fmla="*/ 3 w 20"/>
                  <a:gd name="T7" fmla="*/ 47 h 82"/>
                  <a:gd name="T8" fmla="*/ 4 w 20"/>
                  <a:gd name="T9" fmla="*/ 37 h 82"/>
                  <a:gd name="T10" fmla="*/ 4 w 20"/>
                  <a:gd name="T11" fmla="*/ 25 h 82"/>
                  <a:gd name="T12" fmla="*/ 5 w 20"/>
                  <a:gd name="T13" fmla="*/ 17 h 82"/>
                  <a:gd name="T14" fmla="*/ 5 w 20"/>
                  <a:gd name="T15" fmla="*/ 6 h 82"/>
                  <a:gd name="T16" fmla="*/ 7 w 20"/>
                  <a:gd name="T17" fmla="*/ 0 h 82"/>
                  <a:gd name="T18" fmla="*/ 8 w 20"/>
                  <a:gd name="T19" fmla="*/ 0 h 82"/>
                  <a:gd name="T20" fmla="*/ 8 w 20"/>
                  <a:gd name="T21" fmla="*/ 0 h 82"/>
                  <a:gd name="T22" fmla="*/ 9 w 20"/>
                  <a:gd name="T23" fmla="*/ 0 h 82"/>
                  <a:gd name="T24" fmla="*/ 9 w 20"/>
                  <a:gd name="T25" fmla="*/ 0 h 82"/>
                  <a:gd name="T26" fmla="*/ 10 w 20"/>
                  <a:gd name="T27" fmla="*/ 0 h 82"/>
                  <a:gd name="T28" fmla="*/ 10 w 20"/>
                  <a:gd name="T29" fmla="*/ 0 h 82"/>
                  <a:gd name="T30" fmla="*/ 12 w 20"/>
                  <a:gd name="T31" fmla="*/ 0 h 82"/>
                  <a:gd name="T32" fmla="*/ 11 w 20"/>
                  <a:gd name="T33" fmla="*/ 6 h 82"/>
                  <a:gd name="T34" fmla="*/ 10 w 20"/>
                  <a:gd name="T35" fmla="*/ 17 h 82"/>
                  <a:gd name="T36" fmla="*/ 9 w 20"/>
                  <a:gd name="T37" fmla="*/ 29 h 82"/>
                  <a:gd name="T38" fmla="*/ 9 w 20"/>
                  <a:gd name="T39" fmla="*/ 39 h 82"/>
                  <a:gd name="T40" fmla="*/ 8 w 20"/>
                  <a:gd name="T41" fmla="*/ 49 h 82"/>
                  <a:gd name="T42" fmla="*/ 7 w 20"/>
                  <a:gd name="T43" fmla="*/ 56 h 82"/>
                  <a:gd name="T44" fmla="*/ 5 w 20"/>
                  <a:gd name="T45" fmla="*/ 64 h 82"/>
                  <a:gd name="T46" fmla="*/ 5 w 20"/>
                  <a:gd name="T47" fmla="*/ 72 h 82"/>
                  <a:gd name="T48" fmla="*/ 4 w 20"/>
                  <a:gd name="T49" fmla="*/ 76 h 82"/>
                  <a:gd name="T50" fmla="*/ 5 w 20"/>
                  <a:gd name="T51" fmla="*/ 76 h 82"/>
                  <a:gd name="T52" fmla="*/ 5 w 20"/>
                  <a:gd name="T53" fmla="*/ 76 h 82"/>
                  <a:gd name="T54" fmla="*/ 7 w 20"/>
                  <a:gd name="T55" fmla="*/ 76 h 82"/>
                  <a:gd name="T56" fmla="*/ 10 w 20"/>
                  <a:gd name="T57" fmla="*/ 76 h 82"/>
                  <a:gd name="T58" fmla="*/ 13 w 20"/>
                  <a:gd name="T59" fmla="*/ 76 h 82"/>
                  <a:gd name="T60" fmla="*/ 16 w 20"/>
                  <a:gd name="T61" fmla="*/ 76 h 82"/>
                  <a:gd name="T62" fmla="*/ 19 w 20"/>
                  <a:gd name="T63" fmla="*/ 76 h 82"/>
                  <a:gd name="T64" fmla="*/ 20 w 20"/>
                  <a:gd name="T65" fmla="*/ 76 h 82"/>
                  <a:gd name="T66" fmla="*/ 19 w 20"/>
                  <a:gd name="T67" fmla="*/ 78 h 82"/>
                  <a:gd name="T68" fmla="*/ 19 w 20"/>
                  <a:gd name="T69" fmla="*/ 78 h 82"/>
                  <a:gd name="T70" fmla="*/ 19 w 20"/>
                  <a:gd name="T71" fmla="*/ 80 h 82"/>
                  <a:gd name="T72" fmla="*/ 19 w 20"/>
                  <a:gd name="T73" fmla="*/ 80 h 82"/>
                  <a:gd name="T74" fmla="*/ 19 w 20"/>
                  <a:gd name="T75" fmla="*/ 80 h 82"/>
                  <a:gd name="T76" fmla="*/ 19 w 20"/>
                  <a:gd name="T77" fmla="*/ 80 h 82"/>
                  <a:gd name="T78" fmla="*/ 18 w 20"/>
                  <a:gd name="T79" fmla="*/ 82 h 82"/>
                  <a:gd name="T80" fmla="*/ 17 w 20"/>
                  <a:gd name="T81" fmla="*/ 82 h 82"/>
                  <a:gd name="T82" fmla="*/ 13 w 20"/>
                  <a:gd name="T83" fmla="*/ 82 h 82"/>
                  <a:gd name="T84" fmla="*/ 10 w 20"/>
                  <a:gd name="T85" fmla="*/ 82 h 82"/>
                  <a:gd name="T86" fmla="*/ 7 w 20"/>
                  <a:gd name="T87" fmla="*/ 82 h 82"/>
                  <a:gd name="T88" fmla="*/ 5 w 20"/>
                  <a:gd name="T89" fmla="*/ 82 h 82"/>
                  <a:gd name="T90" fmla="*/ 3 w 20"/>
                  <a:gd name="T91" fmla="*/ 82 h 82"/>
                  <a:gd name="T92" fmla="*/ 1 w 20"/>
                  <a:gd name="T93" fmla="*/ 82 h 82"/>
                  <a:gd name="T94" fmla="*/ 0 w 20"/>
                  <a:gd name="T9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" h="82">
                    <a:moveTo>
                      <a:pt x="0" y="82"/>
                    </a:moveTo>
                    <a:lnTo>
                      <a:pt x="0" y="78"/>
                    </a:lnTo>
                    <a:lnTo>
                      <a:pt x="1" y="72"/>
                    </a:lnTo>
                    <a:lnTo>
                      <a:pt x="1" y="66"/>
                    </a:lnTo>
                    <a:lnTo>
                      <a:pt x="1" y="62"/>
                    </a:lnTo>
                    <a:lnTo>
                      <a:pt x="2" y="56"/>
                    </a:lnTo>
                    <a:lnTo>
                      <a:pt x="2" y="51"/>
                    </a:lnTo>
                    <a:lnTo>
                      <a:pt x="3" y="47"/>
                    </a:lnTo>
                    <a:lnTo>
                      <a:pt x="3" y="43"/>
                    </a:lnTo>
                    <a:lnTo>
                      <a:pt x="4" y="37"/>
                    </a:lnTo>
                    <a:lnTo>
                      <a:pt x="4" y="31"/>
                    </a:lnTo>
                    <a:lnTo>
                      <a:pt x="4" y="25"/>
                    </a:lnTo>
                    <a:lnTo>
                      <a:pt x="5" y="21"/>
                    </a:lnTo>
                    <a:lnTo>
                      <a:pt x="5" y="17"/>
                    </a:lnTo>
                    <a:lnTo>
                      <a:pt x="5" y="12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6"/>
                    </a:lnTo>
                    <a:lnTo>
                      <a:pt x="11" y="12"/>
                    </a:lnTo>
                    <a:lnTo>
                      <a:pt x="10" y="17"/>
                    </a:lnTo>
                    <a:lnTo>
                      <a:pt x="10" y="23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9"/>
                    </a:lnTo>
                    <a:lnTo>
                      <a:pt x="8" y="45"/>
                    </a:lnTo>
                    <a:lnTo>
                      <a:pt x="8" y="49"/>
                    </a:lnTo>
                    <a:lnTo>
                      <a:pt x="8" y="53"/>
                    </a:lnTo>
                    <a:lnTo>
                      <a:pt x="7" y="56"/>
                    </a:lnTo>
                    <a:lnTo>
                      <a:pt x="7" y="60"/>
                    </a:lnTo>
                    <a:lnTo>
                      <a:pt x="5" y="64"/>
                    </a:lnTo>
                    <a:lnTo>
                      <a:pt x="5" y="68"/>
                    </a:lnTo>
                    <a:lnTo>
                      <a:pt x="5" y="72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8" y="76"/>
                    </a:lnTo>
                    <a:lnTo>
                      <a:pt x="10" y="76"/>
                    </a:lnTo>
                    <a:lnTo>
                      <a:pt x="11" y="76"/>
                    </a:lnTo>
                    <a:lnTo>
                      <a:pt x="13" y="76"/>
                    </a:lnTo>
                    <a:lnTo>
                      <a:pt x="15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9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7" y="82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1" y="82"/>
                    </a:lnTo>
                    <a:lnTo>
                      <a:pt x="10" y="82"/>
                    </a:lnTo>
                    <a:lnTo>
                      <a:pt x="9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6780" y="6137"/>
                <a:ext cx="43" cy="42"/>
              </a:xfrm>
              <a:custGeom>
                <a:avLst/>
                <a:gdLst>
                  <a:gd name="T0" fmla="*/ 32 w 43"/>
                  <a:gd name="T1" fmla="*/ 80 h 84"/>
                  <a:gd name="T2" fmla="*/ 28 w 43"/>
                  <a:gd name="T3" fmla="*/ 82 h 84"/>
                  <a:gd name="T4" fmla="*/ 24 w 43"/>
                  <a:gd name="T5" fmla="*/ 82 h 84"/>
                  <a:gd name="T6" fmla="*/ 20 w 43"/>
                  <a:gd name="T7" fmla="*/ 84 h 84"/>
                  <a:gd name="T8" fmla="*/ 14 w 43"/>
                  <a:gd name="T9" fmla="*/ 84 h 84"/>
                  <a:gd name="T10" fmla="*/ 6 w 43"/>
                  <a:gd name="T11" fmla="*/ 78 h 84"/>
                  <a:gd name="T12" fmla="*/ 2 w 43"/>
                  <a:gd name="T13" fmla="*/ 68 h 84"/>
                  <a:gd name="T14" fmla="*/ 0 w 43"/>
                  <a:gd name="T15" fmla="*/ 53 h 84"/>
                  <a:gd name="T16" fmla="*/ 2 w 43"/>
                  <a:gd name="T17" fmla="*/ 37 h 84"/>
                  <a:gd name="T18" fmla="*/ 6 w 43"/>
                  <a:gd name="T19" fmla="*/ 19 h 84"/>
                  <a:gd name="T20" fmla="*/ 13 w 43"/>
                  <a:gd name="T21" fmla="*/ 10 h 84"/>
                  <a:gd name="T22" fmla="*/ 23 w 43"/>
                  <a:gd name="T23" fmla="*/ 2 h 84"/>
                  <a:gd name="T24" fmla="*/ 30 w 43"/>
                  <a:gd name="T25" fmla="*/ 0 h 84"/>
                  <a:gd name="T26" fmla="*/ 34 w 43"/>
                  <a:gd name="T27" fmla="*/ 2 h 84"/>
                  <a:gd name="T28" fmla="*/ 37 w 43"/>
                  <a:gd name="T29" fmla="*/ 2 h 84"/>
                  <a:gd name="T30" fmla="*/ 40 w 43"/>
                  <a:gd name="T31" fmla="*/ 8 h 84"/>
                  <a:gd name="T32" fmla="*/ 43 w 43"/>
                  <a:gd name="T33" fmla="*/ 10 h 84"/>
                  <a:gd name="T34" fmla="*/ 42 w 43"/>
                  <a:gd name="T35" fmla="*/ 14 h 84"/>
                  <a:gd name="T36" fmla="*/ 42 w 43"/>
                  <a:gd name="T37" fmla="*/ 14 h 84"/>
                  <a:gd name="T38" fmla="*/ 38 w 43"/>
                  <a:gd name="T39" fmla="*/ 18 h 84"/>
                  <a:gd name="T40" fmla="*/ 38 w 43"/>
                  <a:gd name="T41" fmla="*/ 16 h 84"/>
                  <a:gd name="T42" fmla="*/ 35 w 43"/>
                  <a:gd name="T43" fmla="*/ 10 h 84"/>
                  <a:gd name="T44" fmla="*/ 32 w 43"/>
                  <a:gd name="T45" fmla="*/ 8 h 84"/>
                  <a:gd name="T46" fmla="*/ 28 w 43"/>
                  <a:gd name="T47" fmla="*/ 6 h 84"/>
                  <a:gd name="T48" fmla="*/ 22 w 43"/>
                  <a:gd name="T49" fmla="*/ 6 h 84"/>
                  <a:gd name="T50" fmla="*/ 15 w 43"/>
                  <a:gd name="T51" fmla="*/ 10 h 84"/>
                  <a:gd name="T52" fmla="*/ 11 w 43"/>
                  <a:gd name="T53" fmla="*/ 19 h 84"/>
                  <a:gd name="T54" fmla="*/ 7 w 43"/>
                  <a:gd name="T55" fmla="*/ 37 h 84"/>
                  <a:gd name="T56" fmla="*/ 6 w 43"/>
                  <a:gd name="T57" fmla="*/ 53 h 84"/>
                  <a:gd name="T58" fmla="*/ 6 w 43"/>
                  <a:gd name="T59" fmla="*/ 66 h 84"/>
                  <a:gd name="T60" fmla="*/ 10 w 43"/>
                  <a:gd name="T61" fmla="*/ 74 h 84"/>
                  <a:gd name="T62" fmla="*/ 15 w 43"/>
                  <a:gd name="T63" fmla="*/ 80 h 84"/>
                  <a:gd name="T64" fmla="*/ 21 w 43"/>
                  <a:gd name="T65" fmla="*/ 80 h 84"/>
                  <a:gd name="T66" fmla="*/ 23 w 43"/>
                  <a:gd name="T67" fmla="*/ 80 h 84"/>
                  <a:gd name="T68" fmla="*/ 26 w 43"/>
                  <a:gd name="T69" fmla="*/ 80 h 84"/>
                  <a:gd name="T70" fmla="*/ 29 w 43"/>
                  <a:gd name="T71" fmla="*/ 76 h 84"/>
                  <a:gd name="T72" fmla="*/ 30 w 43"/>
                  <a:gd name="T73" fmla="*/ 76 h 84"/>
                  <a:gd name="T74" fmla="*/ 30 w 43"/>
                  <a:gd name="T75" fmla="*/ 74 h 84"/>
                  <a:gd name="T76" fmla="*/ 31 w 43"/>
                  <a:gd name="T77" fmla="*/ 70 h 84"/>
                  <a:gd name="T78" fmla="*/ 31 w 43"/>
                  <a:gd name="T79" fmla="*/ 66 h 84"/>
                  <a:gd name="T80" fmla="*/ 31 w 43"/>
                  <a:gd name="T81" fmla="*/ 64 h 84"/>
                  <a:gd name="T82" fmla="*/ 31 w 43"/>
                  <a:gd name="T83" fmla="*/ 60 h 84"/>
                  <a:gd name="T84" fmla="*/ 32 w 43"/>
                  <a:gd name="T85" fmla="*/ 57 h 84"/>
                  <a:gd name="T86" fmla="*/ 32 w 43"/>
                  <a:gd name="T87" fmla="*/ 53 h 84"/>
                  <a:gd name="T88" fmla="*/ 32 w 43"/>
                  <a:gd name="T89" fmla="*/ 49 h 84"/>
                  <a:gd name="T90" fmla="*/ 34 w 43"/>
                  <a:gd name="T91" fmla="*/ 49 h 84"/>
                  <a:gd name="T92" fmla="*/ 34 w 43"/>
                  <a:gd name="T93" fmla="*/ 49 h 84"/>
                  <a:gd name="T94" fmla="*/ 35 w 43"/>
                  <a:gd name="T95" fmla="*/ 49 h 84"/>
                  <a:gd name="T96" fmla="*/ 35 w 43"/>
                  <a:gd name="T97" fmla="*/ 49 h 84"/>
                  <a:gd name="T98" fmla="*/ 35 w 43"/>
                  <a:gd name="T99" fmla="*/ 49 h 84"/>
                  <a:gd name="T100" fmla="*/ 35 w 43"/>
                  <a:gd name="T101" fmla="*/ 49 h 84"/>
                  <a:gd name="T102" fmla="*/ 38 w 43"/>
                  <a:gd name="T103" fmla="*/ 49 h 84"/>
                  <a:gd name="T104" fmla="*/ 37 w 43"/>
                  <a:gd name="T105" fmla="*/ 53 h 84"/>
                  <a:gd name="T106" fmla="*/ 37 w 43"/>
                  <a:gd name="T107" fmla="*/ 58 h 84"/>
                  <a:gd name="T108" fmla="*/ 36 w 43"/>
                  <a:gd name="T109" fmla="*/ 62 h 84"/>
                  <a:gd name="T110" fmla="*/ 36 w 43"/>
                  <a:gd name="T111" fmla="*/ 68 h 84"/>
                  <a:gd name="T112" fmla="*/ 36 w 43"/>
                  <a:gd name="T113" fmla="*/ 70 h 84"/>
                  <a:gd name="T114" fmla="*/ 35 w 43"/>
                  <a:gd name="T115" fmla="*/ 74 h 84"/>
                  <a:gd name="T116" fmla="*/ 35 w 43"/>
                  <a:gd name="T117" fmla="*/ 76 h 84"/>
                  <a:gd name="T118" fmla="*/ 35 w 43"/>
                  <a:gd name="T119" fmla="*/ 8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" h="84">
                    <a:moveTo>
                      <a:pt x="35" y="80"/>
                    </a:moveTo>
                    <a:lnTo>
                      <a:pt x="32" y="80"/>
                    </a:lnTo>
                    <a:lnTo>
                      <a:pt x="30" y="80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4" y="82"/>
                    </a:lnTo>
                    <a:lnTo>
                      <a:pt x="22" y="82"/>
                    </a:lnTo>
                    <a:lnTo>
                      <a:pt x="20" y="84"/>
                    </a:lnTo>
                    <a:lnTo>
                      <a:pt x="19" y="84"/>
                    </a:lnTo>
                    <a:lnTo>
                      <a:pt x="14" y="84"/>
                    </a:lnTo>
                    <a:lnTo>
                      <a:pt x="10" y="82"/>
                    </a:lnTo>
                    <a:lnTo>
                      <a:pt x="6" y="78"/>
                    </a:lnTo>
                    <a:lnTo>
                      <a:pt x="4" y="74"/>
                    </a:lnTo>
                    <a:lnTo>
                      <a:pt x="2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2" y="37"/>
                    </a:lnTo>
                    <a:lnTo>
                      <a:pt x="4" y="27"/>
                    </a:lnTo>
                    <a:lnTo>
                      <a:pt x="6" y="19"/>
                    </a:lnTo>
                    <a:lnTo>
                      <a:pt x="10" y="14"/>
                    </a:lnTo>
                    <a:lnTo>
                      <a:pt x="13" y="10"/>
                    </a:lnTo>
                    <a:lnTo>
                      <a:pt x="18" y="4"/>
                    </a:lnTo>
                    <a:lnTo>
                      <a:pt x="23" y="2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9" y="4"/>
                    </a:lnTo>
                    <a:lnTo>
                      <a:pt x="40" y="8"/>
                    </a:lnTo>
                    <a:lnTo>
                      <a:pt x="43" y="8"/>
                    </a:lnTo>
                    <a:lnTo>
                      <a:pt x="43" y="10"/>
                    </a:lnTo>
                    <a:lnTo>
                      <a:pt x="43" y="12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0" y="16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2" y="6"/>
                    </a:lnTo>
                    <a:lnTo>
                      <a:pt x="19" y="8"/>
                    </a:lnTo>
                    <a:lnTo>
                      <a:pt x="15" y="10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10" y="27"/>
                    </a:lnTo>
                    <a:lnTo>
                      <a:pt x="7" y="37"/>
                    </a:lnTo>
                    <a:lnTo>
                      <a:pt x="6" y="45"/>
                    </a:lnTo>
                    <a:lnTo>
                      <a:pt x="6" y="53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7" y="70"/>
                    </a:lnTo>
                    <a:lnTo>
                      <a:pt x="10" y="74"/>
                    </a:lnTo>
                    <a:lnTo>
                      <a:pt x="12" y="78"/>
                    </a:lnTo>
                    <a:lnTo>
                      <a:pt x="15" y="80"/>
                    </a:lnTo>
                    <a:lnTo>
                      <a:pt x="20" y="80"/>
                    </a:lnTo>
                    <a:lnTo>
                      <a:pt x="21" y="80"/>
                    </a:lnTo>
                    <a:lnTo>
                      <a:pt x="22" y="80"/>
                    </a:lnTo>
                    <a:lnTo>
                      <a:pt x="23" y="80"/>
                    </a:lnTo>
                    <a:lnTo>
                      <a:pt x="24" y="80"/>
                    </a:lnTo>
                    <a:lnTo>
                      <a:pt x="26" y="80"/>
                    </a:lnTo>
                    <a:lnTo>
                      <a:pt x="28" y="78"/>
                    </a:lnTo>
                    <a:lnTo>
                      <a:pt x="29" y="76"/>
                    </a:lnTo>
                    <a:lnTo>
                      <a:pt x="30" y="76"/>
                    </a:lnTo>
                    <a:lnTo>
                      <a:pt x="30" y="76"/>
                    </a:lnTo>
                    <a:lnTo>
                      <a:pt x="30" y="74"/>
                    </a:lnTo>
                    <a:lnTo>
                      <a:pt x="30" y="74"/>
                    </a:lnTo>
                    <a:lnTo>
                      <a:pt x="30" y="72"/>
                    </a:lnTo>
                    <a:lnTo>
                      <a:pt x="31" y="70"/>
                    </a:lnTo>
                    <a:lnTo>
                      <a:pt x="31" y="68"/>
                    </a:lnTo>
                    <a:lnTo>
                      <a:pt x="31" y="66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1" y="62"/>
                    </a:lnTo>
                    <a:lnTo>
                      <a:pt x="31" y="60"/>
                    </a:lnTo>
                    <a:lnTo>
                      <a:pt x="32" y="58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2" y="53"/>
                    </a:lnTo>
                    <a:lnTo>
                      <a:pt x="32" y="49"/>
                    </a:lnTo>
                    <a:lnTo>
                      <a:pt x="32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7" y="49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7" y="53"/>
                    </a:lnTo>
                    <a:lnTo>
                      <a:pt x="37" y="57"/>
                    </a:lnTo>
                    <a:lnTo>
                      <a:pt x="37" y="58"/>
                    </a:lnTo>
                    <a:lnTo>
                      <a:pt x="37" y="60"/>
                    </a:lnTo>
                    <a:lnTo>
                      <a:pt x="36" y="62"/>
                    </a:lnTo>
                    <a:lnTo>
                      <a:pt x="36" y="66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36" y="70"/>
                    </a:lnTo>
                    <a:lnTo>
                      <a:pt x="36" y="72"/>
                    </a:lnTo>
                    <a:lnTo>
                      <a:pt x="35" y="74"/>
                    </a:lnTo>
                    <a:lnTo>
                      <a:pt x="35" y="74"/>
                    </a:lnTo>
                    <a:lnTo>
                      <a:pt x="35" y="76"/>
                    </a:lnTo>
                    <a:lnTo>
                      <a:pt x="35" y="78"/>
                    </a:lnTo>
                    <a:lnTo>
                      <a:pt x="35" y="80"/>
                    </a:lnTo>
                    <a:lnTo>
                      <a:pt x="35" y="8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87" name="Freeform 82"/>
              <p:cNvSpPr>
                <a:spLocks noEditPoints="1"/>
              </p:cNvSpPr>
              <p:nvPr/>
            </p:nvSpPr>
            <p:spPr bwMode="auto">
              <a:xfrm>
                <a:off x="6823" y="6137"/>
                <a:ext cx="42" cy="42"/>
              </a:xfrm>
              <a:custGeom>
                <a:avLst/>
                <a:gdLst>
                  <a:gd name="T0" fmla="*/ 21 w 42"/>
                  <a:gd name="T1" fmla="*/ 80 h 84"/>
                  <a:gd name="T2" fmla="*/ 28 w 42"/>
                  <a:gd name="T3" fmla="*/ 74 h 84"/>
                  <a:gd name="T4" fmla="*/ 33 w 42"/>
                  <a:gd name="T5" fmla="*/ 64 h 84"/>
                  <a:gd name="T6" fmla="*/ 38 w 42"/>
                  <a:gd name="T7" fmla="*/ 51 h 84"/>
                  <a:gd name="T8" fmla="*/ 39 w 42"/>
                  <a:gd name="T9" fmla="*/ 35 h 84"/>
                  <a:gd name="T10" fmla="*/ 38 w 42"/>
                  <a:gd name="T11" fmla="*/ 21 h 84"/>
                  <a:gd name="T12" fmla="*/ 34 w 42"/>
                  <a:gd name="T13" fmla="*/ 12 h 84"/>
                  <a:gd name="T14" fmla="*/ 28 w 42"/>
                  <a:gd name="T15" fmla="*/ 6 h 84"/>
                  <a:gd name="T16" fmla="*/ 21 w 42"/>
                  <a:gd name="T17" fmla="*/ 6 h 84"/>
                  <a:gd name="T18" fmla="*/ 15 w 42"/>
                  <a:gd name="T19" fmla="*/ 10 h 84"/>
                  <a:gd name="T20" fmla="*/ 10 w 42"/>
                  <a:gd name="T21" fmla="*/ 19 h 84"/>
                  <a:gd name="T22" fmla="*/ 7 w 42"/>
                  <a:gd name="T23" fmla="*/ 37 h 84"/>
                  <a:gd name="T24" fmla="*/ 5 w 42"/>
                  <a:gd name="T25" fmla="*/ 53 h 84"/>
                  <a:gd name="T26" fmla="*/ 5 w 42"/>
                  <a:gd name="T27" fmla="*/ 66 h 84"/>
                  <a:gd name="T28" fmla="*/ 8 w 42"/>
                  <a:gd name="T29" fmla="*/ 74 h 84"/>
                  <a:gd name="T30" fmla="*/ 13 w 42"/>
                  <a:gd name="T31" fmla="*/ 80 h 84"/>
                  <a:gd name="T32" fmla="*/ 18 w 42"/>
                  <a:gd name="T33" fmla="*/ 84 h 84"/>
                  <a:gd name="T34" fmla="*/ 9 w 42"/>
                  <a:gd name="T35" fmla="*/ 82 h 84"/>
                  <a:gd name="T36" fmla="*/ 3 w 42"/>
                  <a:gd name="T37" fmla="*/ 74 h 84"/>
                  <a:gd name="T38" fmla="*/ 0 w 42"/>
                  <a:gd name="T39" fmla="*/ 60 h 84"/>
                  <a:gd name="T40" fmla="*/ 0 w 42"/>
                  <a:gd name="T41" fmla="*/ 45 h 84"/>
                  <a:gd name="T42" fmla="*/ 3 w 42"/>
                  <a:gd name="T43" fmla="*/ 25 h 84"/>
                  <a:gd name="T44" fmla="*/ 9 w 42"/>
                  <a:gd name="T45" fmla="*/ 12 h 84"/>
                  <a:gd name="T46" fmla="*/ 17 w 42"/>
                  <a:gd name="T47" fmla="*/ 4 h 84"/>
                  <a:gd name="T48" fmla="*/ 26 w 42"/>
                  <a:gd name="T49" fmla="*/ 0 h 84"/>
                  <a:gd name="T50" fmla="*/ 34 w 42"/>
                  <a:gd name="T51" fmla="*/ 4 h 84"/>
                  <a:gd name="T52" fmla="*/ 39 w 42"/>
                  <a:gd name="T53" fmla="*/ 12 h 84"/>
                  <a:gd name="T54" fmla="*/ 42 w 42"/>
                  <a:gd name="T55" fmla="*/ 25 h 84"/>
                  <a:gd name="T56" fmla="*/ 42 w 42"/>
                  <a:gd name="T57" fmla="*/ 45 h 84"/>
                  <a:gd name="T58" fmla="*/ 40 w 42"/>
                  <a:gd name="T59" fmla="*/ 60 h 84"/>
                  <a:gd name="T60" fmla="*/ 35 w 42"/>
                  <a:gd name="T61" fmla="*/ 72 h 84"/>
                  <a:gd name="T62" fmla="*/ 27 w 42"/>
                  <a:gd name="T63" fmla="*/ 80 h 84"/>
                  <a:gd name="T64" fmla="*/ 18 w 42"/>
                  <a:gd name="T6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84">
                    <a:moveTo>
                      <a:pt x="18" y="80"/>
                    </a:moveTo>
                    <a:lnTo>
                      <a:pt x="21" y="80"/>
                    </a:lnTo>
                    <a:lnTo>
                      <a:pt x="25" y="78"/>
                    </a:lnTo>
                    <a:lnTo>
                      <a:pt x="28" y="74"/>
                    </a:lnTo>
                    <a:lnTo>
                      <a:pt x="31" y="70"/>
                    </a:lnTo>
                    <a:lnTo>
                      <a:pt x="33" y="64"/>
                    </a:lnTo>
                    <a:lnTo>
                      <a:pt x="35" y="58"/>
                    </a:lnTo>
                    <a:lnTo>
                      <a:pt x="38" y="51"/>
                    </a:lnTo>
                    <a:lnTo>
                      <a:pt x="39" y="43"/>
                    </a:lnTo>
                    <a:lnTo>
                      <a:pt x="39" y="35"/>
                    </a:lnTo>
                    <a:lnTo>
                      <a:pt x="39" y="27"/>
                    </a:lnTo>
                    <a:lnTo>
                      <a:pt x="38" y="21"/>
                    </a:lnTo>
                    <a:lnTo>
                      <a:pt x="36" y="16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2" y="14"/>
                    </a:lnTo>
                    <a:lnTo>
                      <a:pt x="10" y="19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5" y="45"/>
                    </a:lnTo>
                    <a:lnTo>
                      <a:pt x="5" y="53"/>
                    </a:lnTo>
                    <a:lnTo>
                      <a:pt x="5" y="60"/>
                    </a:lnTo>
                    <a:lnTo>
                      <a:pt x="5" y="66"/>
                    </a:lnTo>
                    <a:lnTo>
                      <a:pt x="7" y="70"/>
                    </a:lnTo>
                    <a:lnTo>
                      <a:pt x="8" y="74"/>
                    </a:lnTo>
                    <a:lnTo>
                      <a:pt x="11" y="78"/>
                    </a:lnTo>
                    <a:lnTo>
                      <a:pt x="13" y="80"/>
                    </a:lnTo>
                    <a:lnTo>
                      <a:pt x="18" y="80"/>
                    </a:lnTo>
                    <a:close/>
                    <a:moveTo>
                      <a:pt x="18" y="84"/>
                    </a:moveTo>
                    <a:lnTo>
                      <a:pt x="13" y="84"/>
                    </a:lnTo>
                    <a:lnTo>
                      <a:pt x="9" y="82"/>
                    </a:lnTo>
                    <a:lnTo>
                      <a:pt x="5" y="78"/>
                    </a:lnTo>
                    <a:lnTo>
                      <a:pt x="3" y="74"/>
                    </a:lnTo>
                    <a:lnTo>
                      <a:pt x="1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9" y="12"/>
                    </a:lnTo>
                    <a:lnTo>
                      <a:pt x="12" y="8"/>
                    </a:lnTo>
                    <a:lnTo>
                      <a:pt x="17" y="4"/>
                    </a:lnTo>
                    <a:lnTo>
                      <a:pt x="21" y="2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34" y="4"/>
                    </a:lnTo>
                    <a:lnTo>
                      <a:pt x="36" y="8"/>
                    </a:lnTo>
                    <a:lnTo>
                      <a:pt x="39" y="12"/>
                    </a:lnTo>
                    <a:lnTo>
                      <a:pt x="41" y="18"/>
                    </a:lnTo>
                    <a:lnTo>
                      <a:pt x="42" y="25"/>
                    </a:lnTo>
                    <a:lnTo>
                      <a:pt x="42" y="35"/>
                    </a:lnTo>
                    <a:lnTo>
                      <a:pt x="42" y="45"/>
                    </a:lnTo>
                    <a:lnTo>
                      <a:pt x="41" y="53"/>
                    </a:lnTo>
                    <a:lnTo>
                      <a:pt x="40" y="60"/>
                    </a:lnTo>
                    <a:lnTo>
                      <a:pt x="38" y="66"/>
                    </a:lnTo>
                    <a:lnTo>
                      <a:pt x="35" y="72"/>
                    </a:lnTo>
                    <a:lnTo>
                      <a:pt x="31" y="78"/>
                    </a:lnTo>
                    <a:lnTo>
                      <a:pt x="27" y="80"/>
                    </a:lnTo>
                    <a:lnTo>
                      <a:pt x="23" y="84"/>
                    </a:ln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88" name="Freeform 83"/>
              <p:cNvSpPr>
                <a:spLocks noEditPoints="1"/>
              </p:cNvSpPr>
              <p:nvPr/>
            </p:nvSpPr>
            <p:spPr bwMode="auto">
              <a:xfrm>
                <a:off x="6870" y="6138"/>
                <a:ext cx="29" cy="41"/>
              </a:xfrm>
              <a:custGeom>
                <a:avLst/>
                <a:gdLst>
                  <a:gd name="T0" fmla="*/ 9 w 29"/>
                  <a:gd name="T1" fmla="*/ 37 h 82"/>
                  <a:gd name="T2" fmla="*/ 9 w 29"/>
                  <a:gd name="T3" fmla="*/ 37 h 82"/>
                  <a:gd name="T4" fmla="*/ 11 w 29"/>
                  <a:gd name="T5" fmla="*/ 37 h 82"/>
                  <a:gd name="T6" fmla="*/ 18 w 29"/>
                  <a:gd name="T7" fmla="*/ 35 h 82"/>
                  <a:gd name="T8" fmla="*/ 23 w 29"/>
                  <a:gd name="T9" fmla="*/ 29 h 82"/>
                  <a:gd name="T10" fmla="*/ 25 w 29"/>
                  <a:gd name="T11" fmla="*/ 17 h 82"/>
                  <a:gd name="T12" fmla="*/ 23 w 29"/>
                  <a:gd name="T13" fmla="*/ 10 h 82"/>
                  <a:gd name="T14" fmla="*/ 18 w 29"/>
                  <a:gd name="T15" fmla="*/ 6 h 82"/>
                  <a:gd name="T16" fmla="*/ 16 w 29"/>
                  <a:gd name="T17" fmla="*/ 6 h 82"/>
                  <a:gd name="T18" fmla="*/ 13 w 29"/>
                  <a:gd name="T19" fmla="*/ 6 h 82"/>
                  <a:gd name="T20" fmla="*/ 11 w 29"/>
                  <a:gd name="T21" fmla="*/ 6 h 82"/>
                  <a:gd name="T22" fmla="*/ 11 w 29"/>
                  <a:gd name="T23" fmla="*/ 12 h 82"/>
                  <a:gd name="T24" fmla="*/ 11 w 29"/>
                  <a:gd name="T25" fmla="*/ 17 h 82"/>
                  <a:gd name="T26" fmla="*/ 9 w 29"/>
                  <a:gd name="T27" fmla="*/ 37 h 82"/>
                  <a:gd name="T28" fmla="*/ 0 w 29"/>
                  <a:gd name="T29" fmla="*/ 76 h 82"/>
                  <a:gd name="T30" fmla="*/ 1 w 29"/>
                  <a:gd name="T31" fmla="*/ 66 h 82"/>
                  <a:gd name="T32" fmla="*/ 3 w 29"/>
                  <a:gd name="T33" fmla="*/ 49 h 82"/>
                  <a:gd name="T34" fmla="*/ 4 w 29"/>
                  <a:gd name="T35" fmla="*/ 27 h 82"/>
                  <a:gd name="T36" fmla="*/ 7 w 29"/>
                  <a:gd name="T37" fmla="*/ 10 h 82"/>
                  <a:gd name="T38" fmla="*/ 8 w 29"/>
                  <a:gd name="T39" fmla="*/ 0 h 82"/>
                  <a:gd name="T40" fmla="*/ 8 w 29"/>
                  <a:gd name="T41" fmla="*/ 0 h 82"/>
                  <a:gd name="T42" fmla="*/ 10 w 29"/>
                  <a:gd name="T43" fmla="*/ 0 h 82"/>
                  <a:gd name="T44" fmla="*/ 11 w 29"/>
                  <a:gd name="T45" fmla="*/ 0 h 82"/>
                  <a:gd name="T46" fmla="*/ 13 w 29"/>
                  <a:gd name="T47" fmla="*/ 0 h 82"/>
                  <a:gd name="T48" fmla="*/ 16 w 29"/>
                  <a:gd name="T49" fmla="*/ 0 h 82"/>
                  <a:gd name="T50" fmla="*/ 25 w 29"/>
                  <a:gd name="T51" fmla="*/ 4 h 82"/>
                  <a:gd name="T52" fmla="*/ 28 w 29"/>
                  <a:gd name="T53" fmla="*/ 12 h 82"/>
                  <a:gd name="T54" fmla="*/ 28 w 29"/>
                  <a:gd name="T55" fmla="*/ 25 h 82"/>
                  <a:gd name="T56" fmla="*/ 25 w 29"/>
                  <a:gd name="T57" fmla="*/ 33 h 82"/>
                  <a:gd name="T58" fmla="*/ 19 w 29"/>
                  <a:gd name="T59" fmla="*/ 41 h 82"/>
                  <a:gd name="T60" fmla="*/ 21 w 29"/>
                  <a:gd name="T61" fmla="*/ 43 h 82"/>
                  <a:gd name="T62" fmla="*/ 26 w 29"/>
                  <a:gd name="T63" fmla="*/ 49 h 82"/>
                  <a:gd name="T64" fmla="*/ 26 w 29"/>
                  <a:gd name="T65" fmla="*/ 58 h 82"/>
                  <a:gd name="T66" fmla="*/ 23 w 29"/>
                  <a:gd name="T67" fmla="*/ 72 h 82"/>
                  <a:gd name="T68" fmla="*/ 16 w 29"/>
                  <a:gd name="T69" fmla="*/ 80 h 82"/>
                  <a:gd name="T70" fmla="*/ 8 w 29"/>
                  <a:gd name="T71" fmla="*/ 82 h 82"/>
                  <a:gd name="T72" fmla="*/ 5 w 29"/>
                  <a:gd name="T73" fmla="*/ 82 h 82"/>
                  <a:gd name="T74" fmla="*/ 2 w 29"/>
                  <a:gd name="T75" fmla="*/ 82 h 82"/>
                  <a:gd name="T76" fmla="*/ 2 w 29"/>
                  <a:gd name="T77" fmla="*/ 82 h 82"/>
                  <a:gd name="T78" fmla="*/ 1 w 29"/>
                  <a:gd name="T79" fmla="*/ 82 h 82"/>
                  <a:gd name="T80" fmla="*/ 0 w 29"/>
                  <a:gd name="T81" fmla="*/ 82 h 82"/>
                  <a:gd name="T82" fmla="*/ 7 w 29"/>
                  <a:gd name="T83" fmla="*/ 58 h 82"/>
                  <a:gd name="T84" fmla="*/ 5 w 29"/>
                  <a:gd name="T85" fmla="*/ 68 h 82"/>
                  <a:gd name="T86" fmla="*/ 4 w 29"/>
                  <a:gd name="T87" fmla="*/ 76 h 82"/>
                  <a:gd name="T88" fmla="*/ 5 w 29"/>
                  <a:gd name="T89" fmla="*/ 78 h 82"/>
                  <a:gd name="T90" fmla="*/ 7 w 29"/>
                  <a:gd name="T91" fmla="*/ 78 h 82"/>
                  <a:gd name="T92" fmla="*/ 8 w 29"/>
                  <a:gd name="T93" fmla="*/ 78 h 82"/>
                  <a:gd name="T94" fmla="*/ 15 w 29"/>
                  <a:gd name="T95" fmla="*/ 76 h 82"/>
                  <a:gd name="T96" fmla="*/ 20 w 29"/>
                  <a:gd name="T97" fmla="*/ 66 h 82"/>
                  <a:gd name="T98" fmla="*/ 21 w 29"/>
                  <a:gd name="T99" fmla="*/ 56 h 82"/>
                  <a:gd name="T100" fmla="*/ 20 w 29"/>
                  <a:gd name="T101" fmla="*/ 47 h 82"/>
                  <a:gd name="T102" fmla="*/ 15 w 29"/>
                  <a:gd name="T103" fmla="*/ 43 h 82"/>
                  <a:gd name="T104" fmla="*/ 10 w 29"/>
                  <a:gd name="T105" fmla="*/ 43 h 82"/>
                  <a:gd name="T106" fmla="*/ 8 w 29"/>
                  <a:gd name="T107" fmla="*/ 45 h 82"/>
                  <a:gd name="T108" fmla="*/ 8 w 29"/>
                  <a:gd name="T109" fmla="*/ 45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9" h="82">
                    <a:moveTo>
                      <a:pt x="9" y="37"/>
                    </a:move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3" y="37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20" y="35"/>
                    </a:lnTo>
                    <a:lnTo>
                      <a:pt x="21" y="33"/>
                    </a:lnTo>
                    <a:lnTo>
                      <a:pt x="23" y="29"/>
                    </a:lnTo>
                    <a:lnTo>
                      <a:pt x="24" y="25"/>
                    </a:lnTo>
                    <a:lnTo>
                      <a:pt x="25" y="21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4" y="12"/>
                    </a:lnTo>
                    <a:lnTo>
                      <a:pt x="23" y="10"/>
                    </a:lnTo>
                    <a:lnTo>
                      <a:pt x="21" y="8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10" y="19"/>
                    </a:lnTo>
                    <a:lnTo>
                      <a:pt x="10" y="21"/>
                    </a:lnTo>
                    <a:lnTo>
                      <a:pt x="9" y="37"/>
                    </a:lnTo>
                    <a:close/>
                    <a:moveTo>
                      <a:pt x="0" y="82"/>
                    </a:moveTo>
                    <a:lnTo>
                      <a:pt x="0" y="78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2" y="60"/>
                    </a:lnTo>
                    <a:lnTo>
                      <a:pt x="2" y="55"/>
                    </a:lnTo>
                    <a:lnTo>
                      <a:pt x="3" y="49"/>
                    </a:lnTo>
                    <a:lnTo>
                      <a:pt x="4" y="41"/>
                    </a:lnTo>
                    <a:lnTo>
                      <a:pt x="4" y="33"/>
                    </a:lnTo>
                    <a:lnTo>
                      <a:pt x="4" y="27"/>
                    </a:lnTo>
                    <a:lnTo>
                      <a:pt x="5" y="21"/>
                    </a:lnTo>
                    <a:lnTo>
                      <a:pt x="7" y="16"/>
                    </a:lnTo>
                    <a:lnTo>
                      <a:pt x="7" y="10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2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9" y="16"/>
                    </a:lnTo>
                    <a:lnTo>
                      <a:pt x="29" y="21"/>
                    </a:lnTo>
                    <a:lnTo>
                      <a:pt x="28" y="25"/>
                    </a:lnTo>
                    <a:lnTo>
                      <a:pt x="27" y="27"/>
                    </a:lnTo>
                    <a:lnTo>
                      <a:pt x="26" y="31"/>
                    </a:lnTo>
                    <a:lnTo>
                      <a:pt x="25" y="33"/>
                    </a:lnTo>
                    <a:lnTo>
                      <a:pt x="23" y="35"/>
                    </a:lnTo>
                    <a:lnTo>
                      <a:pt x="21" y="37"/>
                    </a:lnTo>
                    <a:lnTo>
                      <a:pt x="19" y="41"/>
                    </a:lnTo>
                    <a:lnTo>
                      <a:pt x="17" y="41"/>
                    </a:lnTo>
                    <a:lnTo>
                      <a:pt x="20" y="41"/>
                    </a:lnTo>
                    <a:lnTo>
                      <a:pt x="21" y="43"/>
                    </a:lnTo>
                    <a:lnTo>
                      <a:pt x="24" y="45"/>
                    </a:lnTo>
                    <a:lnTo>
                      <a:pt x="25" y="45"/>
                    </a:lnTo>
                    <a:lnTo>
                      <a:pt x="26" y="49"/>
                    </a:lnTo>
                    <a:lnTo>
                      <a:pt x="26" y="51"/>
                    </a:lnTo>
                    <a:lnTo>
                      <a:pt x="26" y="55"/>
                    </a:lnTo>
                    <a:lnTo>
                      <a:pt x="26" y="58"/>
                    </a:lnTo>
                    <a:lnTo>
                      <a:pt x="26" y="64"/>
                    </a:lnTo>
                    <a:lnTo>
                      <a:pt x="25" y="68"/>
                    </a:lnTo>
                    <a:lnTo>
                      <a:pt x="23" y="72"/>
                    </a:lnTo>
                    <a:lnTo>
                      <a:pt x="20" y="76"/>
                    </a:lnTo>
                    <a:lnTo>
                      <a:pt x="18" y="78"/>
                    </a:lnTo>
                    <a:lnTo>
                      <a:pt x="16" y="80"/>
                    </a:lnTo>
                    <a:lnTo>
                      <a:pt x="12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  <a:moveTo>
                      <a:pt x="8" y="43"/>
                    </a:moveTo>
                    <a:lnTo>
                      <a:pt x="7" y="55"/>
                    </a:lnTo>
                    <a:lnTo>
                      <a:pt x="7" y="58"/>
                    </a:lnTo>
                    <a:lnTo>
                      <a:pt x="7" y="60"/>
                    </a:lnTo>
                    <a:lnTo>
                      <a:pt x="5" y="64"/>
                    </a:lnTo>
                    <a:lnTo>
                      <a:pt x="5" y="68"/>
                    </a:lnTo>
                    <a:lnTo>
                      <a:pt x="5" y="70"/>
                    </a:lnTo>
                    <a:lnTo>
                      <a:pt x="5" y="74"/>
                    </a:lnTo>
                    <a:lnTo>
                      <a:pt x="4" y="76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5" y="78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8" y="78"/>
                    </a:lnTo>
                    <a:lnTo>
                      <a:pt x="8" y="78"/>
                    </a:lnTo>
                    <a:lnTo>
                      <a:pt x="10" y="78"/>
                    </a:lnTo>
                    <a:lnTo>
                      <a:pt x="12" y="76"/>
                    </a:lnTo>
                    <a:lnTo>
                      <a:pt x="15" y="76"/>
                    </a:lnTo>
                    <a:lnTo>
                      <a:pt x="17" y="74"/>
                    </a:lnTo>
                    <a:lnTo>
                      <a:pt x="18" y="70"/>
                    </a:lnTo>
                    <a:lnTo>
                      <a:pt x="20" y="66"/>
                    </a:lnTo>
                    <a:lnTo>
                      <a:pt x="21" y="64"/>
                    </a:lnTo>
                    <a:lnTo>
                      <a:pt x="21" y="60"/>
                    </a:lnTo>
                    <a:lnTo>
                      <a:pt x="21" y="56"/>
                    </a:lnTo>
                    <a:lnTo>
                      <a:pt x="21" y="53"/>
                    </a:lnTo>
                    <a:lnTo>
                      <a:pt x="21" y="49"/>
                    </a:lnTo>
                    <a:lnTo>
                      <a:pt x="20" y="47"/>
                    </a:lnTo>
                    <a:lnTo>
                      <a:pt x="19" y="45"/>
                    </a:lnTo>
                    <a:lnTo>
                      <a:pt x="17" y="45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0" y="43"/>
                    </a:lnTo>
                    <a:lnTo>
                      <a:pt x="9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3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89" name="Freeform 84"/>
              <p:cNvSpPr>
                <a:spLocks/>
              </p:cNvSpPr>
              <p:nvPr/>
            </p:nvSpPr>
            <p:spPr bwMode="auto">
              <a:xfrm>
                <a:off x="6905" y="6138"/>
                <a:ext cx="13" cy="41"/>
              </a:xfrm>
              <a:custGeom>
                <a:avLst/>
                <a:gdLst>
                  <a:gd name="T0" fmla="*/ 0 w 13"/>
                  <a:gd name="T1" fmla="*/ 78 h 82"/>
                  <a:gd name="T2" fmla="*/ 0 w 13"/>
                  <a:gd name="T3" fmla="*/ 72 h 82"/>
                  <a:gd name="T4" fmla="*/ 1 w 13"/>
                  <a:gd name="T5" fmla="*/ 66 h 82"/>
                  <a:gd name="T6" fmla="*/ 2 w 13"/>
                  <a:gd name="T7" fmla="*/ 56 h 82"/>
                  <a:gd name="T8" fmla="*/ 4 w 13"/>
                  <a:gd name="T9" fmla="*/ 43 h 82"/>
                  <a:gd name="T10" fmla="*/ 5 w 13"/>
                  <a:gd name="T11" fmla="*/ 25 h 82"/>
                  <a:gd name="T12" fmla="*/ 6 w 13"/>
                  <a:gd name="T13" fmla="*/ 16 h 82"/>
                  <a:gd name="T14" fmla="*/ 7 w 13"/>
                  <a:gd name="T15" fmla="*/ 8 h 82"/>
                  <a:gd name="T16" fmla="*/ 8 w 13"/>
                  <a:gd name="T17" fmla="*/ 0 h 82"/>
                  <a:gd name="T18" fmla="*/ 8 w 13"/>
                  <a:gd name="T19" fmla="*/ 0 h 82"/>
                  <a:gd name="T20" fmla="*/ 8 w 13"/>
                  <a:gd name="T21" fmla="*/ 0 h 82"/>
                  <a:gd name="T22" fmla="*/ 9 w 13"/>
                  <a:gd name="T23" fmla="*/ 0 h 82"/>
                  <a:gd name="T24" fmla="*/ 9 w 13"/>
                  <a:gd name="T25" fmla="*/ 0 h 82"/>
                  <a:gd name="T26" fmla="*/ 10 w 13"/>
                  <a:gd name="T27" fmla="*/ 0 h 82"/>
                  <a:gd name="T28" fmla="*/ 10 w 13"/>
                  <a:gd name="T29" fmla="*/ 0 h 82"/>
                  <a:gd name="T30" fmla="*/ 12 w 13"/>
                  <a:gd name="T31" fmla="*/ 0 h 82"/>
                  <a:gd name="T32" fmla="*/ 13 w 13"/>
                  <a:gd name="T33" fmla="*/ 0 h 82"/>
                  <a:gd name="T34" fmla="*/ 13 w 13"/>
                  <a:gd name="T35" fmla="*/ 6 h 82"/>
                  <a:gd name="T36" fmla="*/ 12 w 13"/>
                  <a:gd name="T37" fmla="*/ 10 h 82"/>
                  <a:gd name="T38" fmla="*/ 12 w 13"/>
                  <a:gd name="T39" fmla="*/ 17 h 82"/>
                  <a:gd name="T40" fmla="*/ 10 w 13"/>
                  <a:gd name="T41" fmla="*/ 25 h 82"/>
                  <a:gd name="T42" fmla="*/ 7 w 13"/>
                  <a:gd name="T43" fmla="*/ 62 h 82"/>
                  <a:gd name="T44" fmla="*/ 6 w 13"/>
                  <a:gd name="T45" fmla="*/ 68 h 82"/>
                  <a:gd name="T46" fmla="*/ 6 w 13"/>
                  <a:gd name="T47" fmla="*/ 74 h 82"/>
                  <a:gd name="T48" fmla="*/ 5 w 13"/>
                  <a:gd name="T49" fmla="*/ 80 h 82"/>
                  <a:gd name="T50" fmla="*/ 5 w 13"/>
                  <a:gd name="T51" fmla="*/ 82 h 82"/>
                  <a:gd name="T52" fmla="*/ 5 w 13"/>
                  <a:gd name="T53" fmla="*/ 82 h 82"/>
                  <a:gd name="T54" fmla="*/ 4 w 13"/>
                  <a:gd name="T55" fmla="*/ 82 h 82"/>
                  <a:gd name="T56" fmla="*/ 2 w 13"/>
                  <a:gd name="T57" fmla="*/ 82 h 82"/>
                  <a:gd name="T58" fmla="*/ 1 w 13"/>
                  <a:gd name="T59" fmla="*/ 82 h 82"/>
                  <a:gd name="T60" fmla="*/ 1 w 13"/>
                  <a:gd name="T61" fmla="*/ 82 h 82"/>
                  <a:gd name="T62" fmla="*/ 0 w 13"/>
                  <a:gd name="T63" fmla="*/ 82 h 82"/>
                  <a:gd name="T64" fmla="*/ 0 w 13"/>
                  <a:gd name="T65" fmla="*/ 82 h 82"/>
                  <a:gd name="T66" fmla="*/ 0 w 13"/>
                  <a:gd name="T6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82">
                    <a:moveTo>
                      <a:pt x="0" y="82"/>
                    </a:moveTo>
                    <a:lnTo>
                      <a:pt x="0" y="78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2" y="62"/>
                    </a:lnTo>
                    <a:lnTo>
                      <a:pt x="2" y="56"/>
                    </a:lnTo>
                    <a:lnTo>
                      <a:pt x="2" y="53"/>
                    </a:lnTo>
                    <a:lnTo>
                      <a:pt x="4" y="43"/>
                    </a:lnTo>
                    <a:lnTo>
                      <a:pt x="5" y="35"/>
                    </a:lnTo>
                    <a:lnTo>
                      <a:pt x="5" y="25"/>
                    </a:lnTo>
                    <a:lnTo>
                      <a:pt x="6" y="19"/>
                    </a:lnTo>
                    <a:lnTo>
                      <a:pt x="6" y="16"/>
                    </a:lnTo>
                    <a:lnTo>
                      <a:pt x="7" y="12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7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8" y="43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6" y="72"/>
                    </a:lnTo>
                    <a:lnTo>
                      <a:pt x="6" y="74"/>
                    </a:lnTo>
                    <a:lnTo>
                      <a:pt x="5" y="76"/>
                    </a:lnTo>
                    <a:lnTo>
                      <a:pt x="5" y="80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90" name="Freeform 85"/>
              <p:cNvSpPr>
                <a:spLocks/>
              </p:cNvSpPr>
              <p:nvPr/>
            </p:nvSpPr>
            <p:spPr bwMode="auto">
              <a:xfrm>
                <a:off x="6921" y="6138"/>
                <a:ext cx="28" cy="41"/>
              </a:xfrm>
              <a:custGeom>
                <a:avLst/>
                <a:gdLst>
                  <a:gd name="T0" fmla="*/ 1 w 28"/>
                  <a:gd name="T1" fmla="*/ 74 h 82"/>
                  <a:gd name="T2" fmla="*/ 2 w 28"/>
                  <a:gd name="T3" fmla="*/ 60 h 82"/>
                  <a:gd name="T4" fmla="*/ 4 w 28"/>
                  <a:gd name="T5" fmla="*/ 43 h 82"/>
                  <a:gd name="T6" fmla="*/ 6 w 28"/>
                  <a:gd name="T7" fmla="*/ 25 h 82"/>
                  <a:gd name="T8" fmla="*/ 7 w 28"/>
                  <a:gd name="T9" fmla="*/ 10 h 82"/>
                  <a:gd name="T10" fmla="*/ 8 w 28"/>
                  <a:gd name="T11" fmla="*/ 0 h 82"/>
                  <a:gd name="T12" fmla="*/ 9 w 28"/>
                  <a:gd name="T13" fmla="*/ 0 h 82"/>
                  <a:gd name="T14" fmla="*/ 13 w 28"/>
                  <a:gd name="T15" fmla="*/ 0 h 82"/>
                  <a:gd name="T16" fmla="*/ 17 w 28"/>
                  <a:gd name="T17" fmla="*/ 0 h 82"/>
                  <a:gd name="T18" fmla="*/ 22 w 28"/>
                  <a:gd name="T19" fmla="*/ 0 h 82"/>
                  <a:gd name="T20" fmla="*/ 28 w 28"/>
                  <a:gd name="T21" fmla="*/ 0 h 82"/>
                  <a:gd name="T22" fmla="*/ 28 w 28"/>
                  <a:gd name="T23" fmla="*/ 4 h 82"/>
                  <a:gd name="T24" fmla="*/ 28 w 28"/>
                  <a:gd name="T25" fmla="*/ 4 h 82"/>
                  <a:gd name="T26" fmla="*/ 27 w 28"/>
                  <a:gd name="T27" fmla="*/ 6 h 82"/>
                  <a:gd name="T28" fmla="*/ 27 w 28"/>
                  <a:gd name="T29" fmla="*/ 6 h 82"/>
                  <a:gd name="T30" fmla="*/ 28 w 28"/>
                  <a:gd name="T31" fmla="*/ 6 h 82"/>
                  <a:gd name="T32" fmla="*/ 24 w 28"/>
                  <a:gd name="T33" fmla="*/ 6 h 82"/>
                  <a:gd name="T34" fmla="*/ 19 w 28"/>
                  <a:gd name="T35" fmla="*/ 6 h 82"/>
                  <a:gd name="T36" fmla="*/ 13 w 28"/>
                  <a:gd name="T37" fmla="*/ 6 h 82"/>
                  <a:gd name="T38" fmla="*/ 12 w 28"/>
                  <a:gd name="T39" fmla="*/ 12 h 82"/>
                  <a:gd name="T40" fmla="*/ 11 w 28"/>
                  <a:gd name="T41" fmla="*/ 23 h 82"/>
                  <a:gd name="T42" fmla="*/ 9 w 28"/>
                  <a:gd name="T43" fmla="*/ 33 h 82"/>
                  <a:gd name="T44" fmla="*/ 12 w 28"/>
                  <a:gd name="T45" fmla="*/ 35 h 82"/>
                  <a:gd name="T46" fmla="*/ 15 w 28"/>
                  <a:gd name="T47" fmla="*/ 35 h 82"/>
                  <a:gd name="T48" fmla="*/ 21 w 28"/>
                  <a:gd name="T49" fmla="*/ 35 h 82"/>
                  <a:gd name="T50" fmla="*/ 23 w 28"/>
                  <a:gd name="T51" fmla="*/ 35 h 82"/>
                  <a:gd name="T52" fmla="*/ 22 w 28"/>
                  <a:gd name="T53" fmla="*/ 37 h 82"/>
                  <a:gd name="T54" fmla="*/ 22 w 28"/>
                  <a:gd name="T55" fmla="*/ 41 h 82"/>
                  <a:gd name="T56" fmla="*/ 22 w 28"/>
                  <a:gd name="T57" fmla="*/ 41 h 82"/>
                  <a:gd name="T58" fmla="*/ 22 w 28"/>
                  <a:gd name="T59" fmla="*/ 41 h 82"/>
                  <a:gd name="T60" fmla="*/ 21 w 28"/>
                  <a:gd name="T61" fmla="*/ 43 h 82"/>
                  <a:gd name="T62" fmla="*/ 19 w 28"/>
                  <a:gd name="T63" fmla="*/ 43 h 82"/>
                  <a:gd name="T64" fmla="*/ 13 w 28"/>
                  <a:gd name="T65" fmla="*/ 43 h 82"/>
                  <a:gd name="T66" fmla="*/ 8 w 28"/>
                  <a:gd name="T67" fmla="*/ 47 h 82"/>
                  <a:gd name="T68" fmla="*/ 7 w 28"/>
                  <a:gd name="T69" fmla="*/ 60 h 82"/>
                  <a:gd name="T70" fmla="*/ 6 w 28"/>
                  <a:gd name="T71" fmla="*/ 70 h 82"/>
                  <a:gd name="T72" fmla="*/ 6 w 28"/>
                  <a:gd name="T73" fmla="*/ 76 h 82"/>
                  <a:gd name="T74" fmla="*/ 11 w 28"/>
                  <a:gd name="T75" fmla="*/ 76 h 82"/>
                  <a:gd name="T76" fmla="*/ 16 w 28"/>
                  <a:gd name="T77" fmla="*/ 76 h 82"/>
                  <a:gd name="T78" fmla="*/ 21 w 28"/>
                  <a:gd name="T79" fmla="*/ 76 h 82"/>
                  <a:gd name="T80" fmla="*/ 20 w 28"/>
                  <a:gd name="T81" fmla="*/ 78 h 82"/>
                  <a:gd name="T82" fmla="*/ 20 w 28"/>
                  <a:gd name="T83" fmla="*/ 80 h 82"/>
                  <a:gd name="T84" fmla="*/ 20 w 28"/>
                  <a:gd name="T85" fmla="*/ 80 h 82"/>
                  <a:gd name="T86" fmla="*/ 20 w 28"/>
                  <a:gd name="T87" fmla="*/ 80 h 82"/>
                  <a:gd name="T88" fmla="*/ 20 w 28"/>
                  <a:gd name="T89" fmla="*/ 82 h 82"/>
                  <a:gd name="T90" fmla="*/ 17 w 28"/>
                  <a:gd name="T91" fmla="*/ 82 h 82"/>
                  <a:gd name="T92" fmla="*/ 13 w 28"/>
                  <a:gd name="T93" fmla="*/ 82 h 82"/>
                  <a:gd name="T94" fmla="*/ 8 w 28"/>
                  <a:gd name="T95" fmla="*/ 82 h 82"/>
                  <a:gd name="T96" fmla="*/ 4 w 28"/>
                  <a:gd name="T97" fmla="*/ 82 h 82"/>
                  <a:gd name="T98" fmla="*/ 0 w 28"/>
                  <a:gd name="T9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" h="82"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2" y="60"/>
                    </a:lnTo>
                    <a:lnTo>
                      <a:pt x="2" y="55"/>
                    </a:lnTo>
                    <a:lnTo>
                      <a:pt x="4" y="49"/>
                    </a:lnTo>
                    <a:lnTo>
                      <a:pt x="4" y="43"/>
                    </a:lnTo>
                    <a:lnTo>
                      <a:pt x="5" y="37"/>
                    </a:lnTo>
                    <a:lnTo>
                      <a:pt x="5" y="31"/>
                    </a:lnTo>
                    <a:lnTo>
                      <a:pt x="6" y="25"/>
                    </a:lnTo>
                    <a:lnTo>
                      <a:pt x="6" y="19"/>
                    </a:lnTo>
                    <a:lnTo>
                      <a:pt x="7" y="14"/>
                    </a:lnTo>
                    <a:lnTo>
                      <a:pt x="7" y="10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1" y="19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4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9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8" y="43"/>
                    </a:lnTo>
                    <a:lnTo>
                      <a:pt x="8" y="47"/>
                    </a:lnTo>
                    <a:lnTo>
                      <a:pt x="7" y="53"/>
                    </a:lnTo>
                    <a:lnTo>
                      <a:pt x="7" y="56"/>
                    </a:lnTo>
                    <a:lnTo>
                      <a:pt x="7" y="60"/>
                    </a:lnTo>
                    <a:lnTo>
                      <a:pt x="6" y="64"/>
                    </a:lnTo>
                    <a:lnTo>
                      <a:pt x="6" y="66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5" y="76"/>
                    </a:lnTo>
                    <a:lnTo>
                      <a:pt x="6" y="76"/>
                    </a:lnTo>
                    <a:lnTo>
                      <a:pt x="7" y="76"/>
                    </a:lnTo>
                    <a:lnTo>
                      <a:pt x="9" y="76"/>
                    </a:lnTo>
                    <a:lnTo>
                      <a:pt x="11" y="76"/>
                    </a:lnTo>
                    <a:lnTo>
                      <a:pt x="13" y="76"/>
                    </a:lnTo>
                    <a:lnTo>
                      <a:pt x="14" y="76"/>
                    </a:lnTo>
                    <a:lnTo>
                      <a:pt x="16" y="76"/>
                    </a:lnTo>
                    <a:lnTo>
                      <a:pt x="19" y="76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7" y="82"/>
                    </a:lnTo>
                    <a:lnTo>
                      <a:pt x="16" y="82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2" y="82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91" name="Freeform 86"/>
              <p:cNvSpPr>
                <a:spLocks noEditPoints="1"/>
              </p:cNvSpPr>
              <p:nvPr/>
            </p:nvSpPr>
            <p:spPr bwMode="auto">
              <a:xfrm>
                <a:off x="6950" y="6138"/>
                <a:ext cx="30" cy="41"/>
              </a:xfrm>
              <a:custGeom>
                <a:avLst/>
                <a:gdLst>
                  <a:gd name="T0" fmla="*/ 9 w 30"/>
                  <a:gd name="T1" fmla="*/ 37 h 82"/>
                  <a:gd name="T2" fmla="*/ 9 w 30"/>
                  <a:gd name="T3" fmla="*/ 37 h 82"/>
                  <a:gd name="T4" fmla="*/ 10 w 30"/>
                  <a:gd name="T5" fmla="*/ 37 h 82"/>
                  <a:gd name="T6" fmla="*/ 18 w 30"/>
                  <a:gd name="T7" fmla="*/ 35 h 82"/>
                  <a:gd name="T8" fmla="*/ 24 w 30"/>
                  <a:gd name="T9" fmla="*/ 29 h 82"/>
                  <a:gd name="T10" fmla="*/ 25 w 30"/>
                  <a:gd name="T11" fmla="*/ 17 h 82"/>
                  <a:gd name="T12" fmla="*/ 24 w 30"/>
                  <a:gd name="T13" fmla="*/ 10 h 82"/>
                  <a:gd name="T14" fmla="*/ 18 w 30"/>
                  <a:gd name="T15" fmla="*/ 6 h 82"/>
                  <a:gd name="T16" fmla="*/ 15 w 30"/>
                  <a:gd name="T17" fmla="*/ 6 h 82"/>
                  <a:gd name="T18" fmla="*/ 12 w 30"/>
                  <a:gd name="T19" fmla="*/ 6 h 82"/>
                  <a:gd name="T20" fmla="*/ 11 w 30"/>
                  <a:gd name="T21" fmla="*/ 6 h 82"/>
                  <a:gd name="T22" fmla="*/ 11 w 30"/>
                  <a:gd name="T23" fmla="*/ 10 h 82"/>
                  <a:gd name="T24" fmla="*/ 11 w 30"/>
                  <a:gd name="T25" fmla="*/ 14 h 82"/>
                  <a:gd name="T26" fmla="*/ 10 w 30"/>
                  <a:gd name="T27" fmla="*/ 23 h 82"/>
                  <a:gd name="T28" fmla="*/ 0 w 30"/>
                  <a:gd name="T29" fmla="*/ 78 h 82"/>
                  <a:gd name="T30" fmla="*/ 1 w 30"/>
                  <a:gd name="T31" fmla="*/ 68 h 82"/>
                  <a:gd name="T32" fmla="*/ 2 w 30"/>
                  <a:gd name="T33" fmla="*/ 51 h 82"/>
                  <a:gd name="T34" fmla="*/ 4 w 30"/>
                  <a:gd name="T35" fmla="*/ 29 h 82"/>
                  <a:gd name="T36" fmla="*/ 7 w 30"/>
                  <a:gd name="T37" fmla="*/ 14 h 82"/>
                  <a:gd name="T38" fmla="*/ 7 w 30"/>
                  <a:gd name="T39" fmla="*/ 0 h 82"/>
                  <a:gd name="T40" fmla="*/ 8 w 30"/>
                  <a:gd name="T41" fmla="*/ 0 h 82"/>
                  <a:gd name="T42" fmla="*/ 9 w 30"/>
                  <a:gd name="T43" fmla="*/ 0 h 82"/>
                  <a:gd name="T44" fmla="*/ 10 w 30"/>
                  <a:gd name="T45" fmla="*/ 0 h 82"/>
                  <a:gd name="T46" fmla="*/ 14 w 30"/>
                  <a:gd name="T47" fmla="*/ 0 h 82"/>
                  <a:gd name="T48" fmla="*/ 18 w 30"/>
                  <a:gd name="T49" fmla="*/ 0 h 82"/>
                  <a:gd name="T50" fmla="*/ 24 w 30"/>
                  <a:gd name="T51" fmla="*/ 2 h 82"/>
                  <a:gd name="T52" fmla="*/ 28 w 30"/>
                  <a:gd name="T53" fmla="*/ 10 h 82"/>
                  <a:gd name="T54" fmla="*/ 30 w 30"/>
                  <a:gd name="T55" fmla="*/ 21 h 82"/>
                  <a:gd name="T56" fmla="*/ 27 w 30"/>
                  <a:gd name="T57" fmla="*/ 31 h 82"/>
                  <a:gd name="T58" fmla="*/ 22 w 30"/>
                  <a:gd name="T59" fmla="*/ 39 h 82"/>
                  <a:gd name="T60" fmla="*/ 17 w 30"/>
                  <a:gd name="T61" fmla="*/ 49 h 82"/>
                  <a:gd name="T62" fmla="*/ 27 w 30"/>
                  <a:gd name="T63" fmla="*/ 80 h 82"/>
                  <a:gd name="T64" fmla="*/ 28 w 30"/>
                  <a:gd name="T65" fmla="*/ 82 h 82"/>
                  <a:gd name="T66" fmla="*/ 27 w 30"/>
                  <a:gd name="T67" fmla="*/ 82 h 82"/>
                  <a:gd name="T68" fmla="*/ 26 w 30"/>
                  <a:gd name="T69" fmla="*/ 82 h 82"/>
                  <a:gd name="T70" fmla="*/ 24 w 30"/>
                  <a:gd name="T71" fmla="*/ 82 h 82"/>
                  <a:gd name="T72" fmla="*/ 24 w 30"/>
                  <a:gd name="T73" fmla="*/ 82 h 82"/>
                  <a:gd name="T74" fmla="*/ 23 w 30"/>
                  <a:gd name="T75" fmla="*/ 82 h 82"/>
                  <a:gd name="T76" fmla="*/ 20 w 30"/>
                  <a:gd name="T77" fmla="*/ 80 h 82"/>
                  <a:gd name="T78" fmla="*/ 18 w 30"/>
                  <a:gd name="T79" fmla="*/ 72 h 82"/>
                  <a:gd name="T80" fmla="*/ 16 w 30"/>
                  <a:gd name="T81" fmla="*/ 64 h 82"/>
                  <a:gd name="T82" fmla="*/ 10 w 30"/>
                  <a:gd name="T83" fmla="*/ 45 h 82"/>
                  <a:gd name="T84" fmla="*/ 10 w 30"/>
                  <a:gd name="T85" fmla="*/ 45 h 82"/>
                  <a:gd name="T86" fmla="*/ 9 w 30"/>
                  <a:gd name="T87" fmla="*/ 43 h 82"/>
                  <a:gd name="T88" fmla="*/ 9 w 30"/>
                  <a:gd name="T89" fmla="*/ 43 h 82"/>
                  <a:gd name="T90" fmla="*/ 8 w 30"/>
                  <a:gd name="T91" fmla="*/ 45 h 82"/>
                  <a:gd name="T92" fmla="*/ 8 w 30"/>
                  <a:gd name="T93" fmla="*/ 45 h 82"/>
                  <a:gd name="T94" fmla="*/ 6 w 30"/>
                  <a:gd name="T95" fmla="*/ 68 h 82"/>
                  <a:gd name="T96" fmla="*/ 4 w 30"/>
                  <a:gd name="T97" fmla="*/ 74 h 82"/>
                  <a:gd name="T98" fmla="*/ 3 w 30"/>
                  <a:gd name="T99" fmla="*/ 82 h 82"/>
                  <a:gd name="T100" fmla="*/ 3 w 30"/>
                  <a:gd name="T101" fmla="*/ 82 h 82"/>
                  <a:gd name="T102" fmla="*/ 2 w 30"/>
                  <a:gd name="T103" fmla="*/ 82 h 82"/>
                  <a:gd name="T104" fmla="*/ 1 w 30"/>
                  <a:gd name="T105" fmla="*/ 82 h 82"/>
                  <a:gd name="T106" fmla="*/ 0 w 30"/>
                  <a:gd name="T107" fmla="*/ 82 h 82"/>
                  <a:gd name="T108" fmla="*/ 0 w 30"/>
                  <a:gd name="T10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" h="82">
                    <a:moveTo>
                      <a:pt x="9" y="37"/>
                    </a:move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4" y="37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20" y="35"/>
                    </a:lnTo>
                    <a:lnTo>
                      <a:pt x="22" y="33"/>
                    </a:lnTo>
                    <a:lnTo>
                      <a:pt x="24" y="29"/>
                    </a:lnTo>
                    <a:lnTo>
                      <a:pt x="25" y="25"/>
                    </a:lnTo>
                    <a:lnTo>
                      <a:pt x="25" y="21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5" y="12"/>
                    </a:lnTo>
                    <a:lnTo>
                      <a:pt x="24" y="10"/>
                    </a:lnTo>
                    <a:lnTo>
                      <a:pt x="23" y="8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1" y="14"/>
                    </a:lnTo>
                    <a:lnTo>
                      <a:pt x="11" y="16"/>
                    </a:lnTo>
                    <a:lnTo>
                      <a:pt x="10" y="17"/>
                    </a:lnTo>
                    <a:lnTo>
                      <a:pt x="10" y="23"/>
                    </a:lnTo>
                    <a:lnTo>
                      <a:pt x="9" y="37"/>
                    </a:lnTo>
                    <a:close/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68"/>
                    </a:lnTo>
                    <a:lnTo>
                      <a:pt x="1" y="64"/>
                    </a:lnTo>
                    <a:lnTo>
                      <a:pt x="2" y="58"/>
                    </a:lnTo>
                    <a:lnTo>
                      <a:pt x="2" y="51"/>
                    </a:lnTo>
                    <a:lnTo>
                      <a:pt x="3" y="43"/>
                    </a:lnTo>
                    <a:lnTo>
                      <a:pt x="4" y="35"/>
                    </a:lnTo>
                    <a:lnTo>
                      <a:pt x="4" y="29"/>
                    </a:lnTo>
                    <a:lnTo>
                      <a:pt x="6" y="23"/>
                    </a:lnTo>
                    <a:lnTo>
                      <a:pt x="6" y="17"/>
                    </a:lnTo>
                    <a:lnTo>
                      <a:pt x="7" y="14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8" y="10"/>
                    </a:lnTo>
                    <a:lnTo>
                      <a:pt x="30" y="14"/>
                    </a:lnTo>
                    <a:lnTo>
                      <a:pt x="30" y="17"/>
                    </a:lnTo>
                    <a:lnTo>
                      <a:pt x="30" y="21"/>
                    </a:lnTo>
                    <a:lnTo>
                      <a:pt x="30" y="25"/>
                    </a:lnTo>
                    <a:lnTo>
                      <a:pt x="28" y="27"/>
                    </a:lnTo>
                    <a:lnTo>
                      <a:pt x="27" y="31"/>
                    </a:lnTo>
                    <a:lnTo>
                      <a:pt x="26" y="35"/>
                    </a:lnTo>
                    <a:lnTo>
                      <a:pt x="24" y="37"/>
                    </a:lnTo>
                    <a:lnTo>
                      <a:pt x="22" y="39"/>
                    </a:lnTo>
                    <a:lnTo>
                      <a:pt x="19" y="43"/>
                    </a:lnTo>
                    <a:lnTo>
                      <a:pt x="16" y="43"/>
                    </a:lnTo>
                    <a:lnTo>
                      <a:pt x="17" y="49"/>
                    </a:lnTo>
                    <a:lnTo>
                      <a:pt x="20" y="56"/>
                    </a:lnTo>
                    <a:lnTo>
                      <a:pt x="23" y="68"/>
                    </a:lnTo>
                    <a:lnTo>
                      <a:pt x="27" y="80"/>
                    </a:lnTo>
                    <a:lnTo>
                      <a:pt x="27" y="80"/>
                    </a:lnTo>
                    <a:lnTo>
                      <a:pt x="28" y="80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27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5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3" y="82"/>
                    </a:lnTo>
                    <a:lnTo>
                      <a:pt x="22" y="82"/>
                    </a:lnTo>
                    <a:lnTo>
                      <a:pt x="22" y="82"/>
                    </a:lnTo>
                    <a:lnTo>
                      <a:pt x="20" y="80"/>
                    </a:lnTo>
                    <a:lnTo>
                      <a:pt x="19" y="76"/>
                    </a:lnTo>
                    <a:lnTo>
                      <a:pt x="18" y="74"/>
                    </a:lnTo>
                    <a:lnTo>
                      <a:pt x="18" y="72"/>
                    </a:lnTo>
                    <a:lnTo>
                      <a:pt x="17" y="70"/>
                    </a:lnTo>
                    <a:lnTo>
                      <a:pt x="17" y="66"/>
                    </a:lnTo>
                    <a:lnTo>
                      <a:pt x="16" y="64"/>
                    </a:lnTo>
                    <a:lnTo>
                      <a:pt x="16" y="62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5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6" y="64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4" y="74"/>
                    </a:lnTo>
                    <a:lnTo>
                      <a:pt x="4" y="78"/>
                    </a:lnTo>
                    <a:lnTo>
                      <a:pt x="3" y="80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92" name="Freeform 87"/>
              <p:cNvSpPr>
                <a:spLocks/>
              </p:cNvSpPr>
              <p:nvPr/>
            </p:nvSpPr>
            <p:spPr bwMode="auto">
              <a:xfrm>
                <a:off x="6984" y="6137"/>
                <a:ext cx="40" cy="42"/>
              </a:xfrm>
              <a:custGeom>
                <a:avLst/>
                <a:gdLst>
                  <a:gd name="T0" fmla="*/ 1 w 40"/>
                  <a:gd name="T1" fmla="*/ 76 h 84"/>
                  <a:gd name="T2" fmla="*/ 2 w 40"/>
                  <a:gd name="T3" fmla="*/ 58 h 84"/>
                  <a:gd name="T4" fmla="*/ 5 w 40"/>
                  <a:gd name="T5" fmla="*/ 41 h 84"/>
                  <a:gd name="T6" fmla="*/ 6 w 40"/>
                  <a:gd name="T7" fmla="*/ 23 h 84"/>
                  <a:gd name="T8" fmla="*/ 8 w 40"/>
                  <a:gd name="T9" fmla="*/ 0 h 84"/>
                  <a:gd name="T10" fmla="*/ 12 w 40"/>
                  <a:gd name="T11" fmla="*/ 8 h 84"/>
                  <a:gd name="T12" fmla="*/ 16 w 40"/>
                  <a:gd name="T13" fmla="*/ 23 h 84"/>
                  <a:gd name="T14" fmla="*/ 22 w 40"/>
                  <a:gd name="T15" fmla="*/ 39 h 84"/>
                  <a:gd name="T16" fmla="*/ 29 w 40"/>
                  <a:gd name="T17" fmla="*/ 57 h 84"/>
                  <a:gd name="T18" fmla="*/ 32 w 40"/>
                  <a:gd name="T19" fmla="*/ 64 h 84"/>
                  <a:gd name="T20" fmla="*/ 32 w 40"/>
                  <a:gd name="T21" fmla="*/ 62 h 84"/>
                  <a:gd name="T22" fmla="*/ 32 w 40"/>
                  <a:gd name="T23" fmla="*/ 60 h 84"/>
                  <a:gd name="T24" fmla="*/ 32 w 40"/>
                  <a:gd name="T25" fmla="*/ 57 h 84"/>
                  <a:gd name="T26" fmla="*/ 33 w 40"/>
                  <a:gd name="T27" fmla="*/ 49 h 84"/>
                  <a:gd name="T28" fmla="*/ 35 w 40"/>
                  <a:gd name="T29" fmla="*/ 33 h 84"/>
                  <a:gd name="T30" fmla="*/ 37 w 40"/>
                  <a:gd name="T31" fmla="*/ 21 h 84"/>
                  <a:gd name="T32" fmla="*/ 37 w 40"/>
                  <a:gd name="T33" fmla="*/ 8 h 84"/>
                  <a:gd name="T34" fmla="*/ 38 w 40"/>
                  <a:gd name="T35" fmla="*/ 2 h 84"/>
                  <a:gd name="T36" fmla="*/ 38 w 40"/>
                  <a:gd name="T37" fmla="*/ 2 h 84"/>
                  <a:gd name="T38" fmla="*/ 38 w 40"/>
                  <a:gd name="T39" fmla="*/ 2 h 84"/>
                  <a:gd name="T40" fmla="*/ 39 w 40"/>
                  <a:gd name="T41" fmla="*/ 2 h 84"/>
                  <a:gd name="T42" fmla="*/ 39 w 40"/>
                  <a:gd name="T43" fmla="*/ 2 h 84"/>
                  <a:gd name="T44" fmla="*/ 39 w 40"/>
                  <a:gd name="T45" fmla="*/ 2 h 84"/>
                  <a:gd name="T46" fmla="*/ 39 w 40"/>
                  <a:gd name="T47" fmla="*/ 2 h 84"/>
                  <a:gd name="T48" fmla="*/ 40 w 40"/>
                  <a:gd name="T49" fmla="*/ 2 h 84"/>
                  <a:gd name="T50" fmla="*/ 39 w 40"/>
                  <a:gd name="T51" fmla="*/ 10 h 84"/>
                  <a:gd name="T52" fmla="*/ 38 w 40"/>
                  <a:gd name="T53" fmla="*/ 25 h 84"/>
                  <a:gd name="T54" fmla="*/ 37 w 40"/>
                  <a:gd name="T55" fmla="*/ 37 h 84"/>
                  <a:gd name="T56" fmla="*/ 36 w 40"/>
                  <a:gd name="T57" fmla="*/ 51 h 84"/>
                  <a:gd name="T58" fmla="*/ 35 w 40"/>
                  <a:gd name="T59" fmla="*/ 58 h 84"/>
                  <a:gd name="T60" fmla="*/ 35 w 40"/>
                  <a:gd name="T61" fmla="*/ 64 h 84"/>
                  <a:gd name="T62" fmla="*/ 33 w 40"/>
                  <a:gd name="T63" fmla="*/ 72 h 84"/>
                  <a:gd name="T64" fmla="*/ 33 w 40"/>
                  <a:gd name="T65" fmla="*/ 80 h 84"/>
                  <a:gd name="T66" fmla="*/ 32 w 40"/>
                  <a:gd name="T67" fmla="*/ 84 h 84"/>
                  <a:gd name="T68" fmla="*/ 30 w 40"/>
                  <a:gd name="T69" fmla="*/ 76 h 84"/>
                  <a:gd name="T70" fmla="*/ 26 w 40"/>
                  <a:gd name="T71" fmla="*/ 70 h 84"/>
                  <a:gd name="T72" fmla="*/ 23 w 40"/>
                  <a:gd name="T73" fmla="*/ 62 h 84"/>
                  <a:gd name="T74" fmla="*/ 20 w 40"/>
                  <a:gd name="T75" fmla="*/ 51 h 84"/>
                  <a:gd name="T76" fmla="*/ 8 w 40"/>
                  <a:gd name="T77" fmla="*/ 21 h 84"/>
                  <a:gd name="T78" fmla="*/ 8 w 40"/>
                  <a:gd name="T79" fmla="*/ 27 h 84"/>
                  <a:gd name="T80" fmla="*/ 7 w 40"/>
                  <a:gd name="T81" fmla="*/ 31 h 84"/>
                  <a:gd name="T82" fmla="*/ 7 w 40"/>
                  <a:gd name="T83" fmla="*/ 37 h 84"/>
                  <a:gd name="T84" fmla="*/ 7 w 40"/>
                  <a:gd name="T85" fmla="*/ 39 h 84"/>
                  <a:gd name="T86" fmla="*/ 6 w 40"/>
                  <a:gd name="T87" fmla="*/ 49 h 84"/>
                  <a:gd name="T88" fmla="*/ 5 w 40"/>
                  <a:gd name="T89" fmla="*/ 62 h 84"/>
                  <a:gd name="T90" fmla="*/ 4 w 40"/>
                  <a:gd name="T91" fmla="*/ 76 h 84"/>
                  <a:gd name="T92" fmla="*/ 2 w 40"/>
                  <a:gd name="T93" fmla="*/ 84 h 84"/>
                  <a:gd name="T94" fmla="*/ 1 w 40"/>
                  <a:gd name="T95" fmla="*/ 84 h 84"/>
                  <a:gd name="T96" fmla="*/ 1 w 40"/>
                  <a:gd name="T97" fmla="*/ 84 h 84"/>
                  <a:gd name="T98" fmla="*/ 0 w 40"/>
                  <a:gd name="T99" fmla="*/ 84 h 84"/>
                  <a:gd name="T100" fmla="*/ 0 w 40"/>
                  <a:gd name="T101" fmla="*/ 84 h 84"/>
                  <a:gd name="T102" fmla="*/ 0 w 40"/>
                  <a:gd name="T103" fmla="*/ 84 h 84"/>
                  <a:gd name="T104" fmla="*/ 0 w 40"/>
                  <a:gd name="T105" fmla="*/ 84 h 84"/>
                  <a:gd name="T106" fmla="*/ 0 w 40"/>
                  <a:gd name="T10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" h="84">
                    <a:moveTo>
                      <a:pt x="0" y="84"/>
                    </a:moveTo>
                    <a:lnTo>
                      <a:pt x="1" y="76"/>
                    </a:lnTo>
                    <a:lnTo>
                      <a:pt x="2" y="68"/>
                    </a:lnTo>
                    <a:lnTo>
                      <a:pt x="2" y="58"/>
                    </a:lnTo>
                    <a:lnTo>
                      <a:pt x="4" y="51"/>
                    </a:lnTo>
                    <a:lnTo>
                      <a:pt x="5" y="41"/>
                    </a:lnTo>
                    <a:lnTo>
                      <a:pt x="6" y="31"/>
                    </a:lnTo>
                    <a:lnTo>
                      <a:pt x="6" y="23"/>
                    </a:lnTo>
                    <a:lnTo>
                      <a:pt x="7" y="14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2" y="8"/>
                    </a:lnTo>
                    <a:lnTo>
                      <a:pt x="14" y="16"/>
                    </a:lnTo>
                    <a:lnTo>
                      <a:pt x="16" y="23"/>
                    </a:lnTo>
                    <a:lnTo>
                      <a:pt x="18" y="31"/>
                    </a:lnTo>
                    <a:lnTo>
                      <a:pt x="22" y="39"/>
                    </a:lnTo>
                    <a:lnTo>
                      <a:pt x="25" y="47"/>
                    </a:lnTo>
                    <a:lnTo>
                      <a:pt x="29" y="57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7"/>
                    </a:lnTo>
                    <a:lnTo>
                      <a:pt x="33" y="55"/>
                    </a:lnTo>
                    <a:lnTo>
                      <a:pt x="33" y="49"/>
                    </a:lnTo>
                    <a:lnTo>
                      <a:pt x="35" y="41"/>
                    </a:lnTo>
                    <a:lnTo>
                      <a:pt x="35" y="33"/>
                    </a:lnTo>
                    <a:lnTo>
                      <a:pt x="36" y="27"/>
                    </a:lnTo>
                    <a:lnTo>
                      <a:pt x="37" y="21"/>
                    </a:lnTo>
                    <a:lnTo>
                      <a:pt x="37" y="14"/>
                    </a:lnTo>
                    <a:lnTo>
                      <a:pt x="37" y="8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40" y="2"/>
                    </a:lnTo>
                    <a:lnTo>
                      <a:pt x="39" y="10"/>
                    </a:lnTo>
                    <a:lnTo>
                      <a:pt x="39" y="18"/>
                    </a:lnTo>
                    <a:lnTo>
                      <a:pt x="38" y="25"/>
                    </a:lnTo>
                    <a:lnTo>
                      <a:pt x="38" y="31"/>
                    </a:lnTo>
                    <a:lnTo>
                      <a:pt x="37" y="37"/>
                    </a:lnTo>
                    <a:lnTo>
                      <a:pt x="37" y="43"/>
                    </a:lnTo>
                    <a:lnTo>
                      <a:pt x="36" y="51"/>
                    </a:lnTo>
                    <a:lnTo>
                      <a:pt x="35" y="57"/>
                    </a:lnTo>
                    <a:lnTo>
                      <a:pt x="35" y="58"/>
                    </a:lnTo>
                    <a:lnTo>
                      <a:pt x="35" y="62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3" y="72"/>
                    </a:lnTo>
                    <a:lnTo>
                      <a:pt x="33" y="76"/>
                    </a:lnTo>
                    <a:lnTo>
                      <a:pt x="33" y="80"/>
                    </a:lnTo>
                    <a:lnTo>
                      <a:pt x="32" y="84"/>
                    </a:lnTo>
                    <a:lnTo>
                      <a:pt x="32" y="84"/>
                    </a:lnTo>
                    <a:lnTo>
                      <a:pt x="31" y="80"/>
                    </a:lnTo>
                    <a:lnTo>
                      <a:pt x="30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5" y="66"/>
                    </a:lnTo>
                    <a:lnTo>
                      <a:pt x="23" y="62"/>
                    </a:lnTo>
                    <a:lnTo>
                      <a:pt x="22" y="57"/>
                    </a:lnTo>
                    <a:lnTo>
                      <a:pt x="20" y="51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8" y="27"/>
                    </a:lnTo>
                    <a:lnTo>
                      <a:pt x="7" y="29"/>
                    </a:lnTo>
                    <a:lnTo>
                      <a:pt x="7" y="31"/>
                    </a:lnTo>
                    <a:lnTo>
                      <a:pt x="7" y="35"/>
                    </a:lnTo>
                    <a:lnTo>
                      <a:pt x="7" y="37"/>
                    </a:lnTo>
                    <a:lnTo>
                      <a:pt x="7" y="37"/>
                    </a:lnTo>
                    <a:lnTo>
                      <a:pt x="7" y="39"/>
                    </a:lnTo>
                    <a:lnTo>
                      <a:pt x="6" y="43"/>
                    </a:lnTo>
                    <a:lnTo>
                      <a:pt x="6" y="49"/>
                    </a:lnTo>
                    <a:lnTo>
                      <a:pt x="5" y="57"/>
                    </a:lnTo>
                    <a:lnTo>
                      <a:pt x="5" y="62"/>
                    </a:lnTo>
                    <a:lnTo>
                      <a:pt x="4" y="68"/>
                    </a:lnTo>
                    <a:lnTo>
                      <a:pt x="4" y="76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2" y="8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1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93" name="Freeform 88"/>
              <p:cNvSpPr>
                <a:spLocks noEditPoints="1"/>
              </p:cNvSpPr>
              <p:nvPr/>
            </p:nvSpPr>
            <p:spPr bwMode="auto">
              <a:xfrm>
                <a:off x="7027" y="6137"/>
                <a:ext cx="42" cy="42"/>
              </a:xfrm>
              <a:custGeom>
                <a:avLst/>
                <a:gdLst>
                  <a:gd name="T0" fmla="*/ 21 w 42"/>
                  <a:gd name="T1" fmla="*/ 80 h 84"/>
                  <a:gd name="T2" fmla="*/ 28 w 42"/>
                  <a:gd name="T3" fmla="*/ 74 h 84"/>
                  <a:gd name="T4" fmla="*/ 33 w 42"/>
                  <a:gd name="T5" fmla="*/ 64 h 84"/>
                  <a:gd name="T6" fmla="*/ 37 w 42"/>
                  <a:gd name="T7" fmla="*/ 51 h 84"/>
                  <a:gd name="T8" fmla="*/ 38 w 42"/>
                  <a:gd name="T9" fmla="*/ 35 h 84"/>
                  <a:gd name="T10" fmla="*/ 37 w 42"/>
                  <a:gd name="T11" fmla="*/ 21 h 84"/>
                  <a:gd name="T12" fmla="*/ 34 w 42"/>
                  <a:gd name="T13" fmla="*/ 12 h 84"/>
                  <a:gd name="T14" fmla="*/ 28 w 42"/>
                  <a:gd name="T15" fmla="*/ 6 h 84"/>
                  <a:gd name="T16" fmla="*/ 21 w 42"/>
                  <a:gd name="T17" fmla="*/ 6 h 84"/>
                  <a:gd name="T18" fmla="*/ 14 w 42"/>
                  <a:gd name="T19" fmla="*/ 10 h 84"/>
                  <a:gd name="T20" fmla="*/ 10 w 42"/>
                  <a:gd name="T21" fmla="*/ 19 h 84"/>
                  <a:gd name="T22" fmla="*/ 6 w 42"/>
                  <a:gd name="T23" fmla="*/ 37 h 84"/>
                  <a:gd name="T24" fmla="*/ 5 w 42"/>
                  <a:gd name="T25" fmla="*/ 53 h 84"/>
                  <a:gd name="T26" fmla="*/ 5 w 42"/>
                  <a:gd name="T27" fmla="*/ 66 h 84"/>
                  <a:gd name="T28" fmla="*/ 8 w 42"/>
                  <a:gd name="T29" fmla="*/ 74 h 84"/>
                  <a:gd name="T30" fmla="*/ 13 w 42"/>
                  <a:gd name="T31" fmla="*/ 80 h 84"/>
                  <a:gd name="T32" fmla="*/ 18 w 42"/>
                  <a:gd name="T33" fmla="*/ 84 h 84"/>
                  <a:gd name="T34" fmla="*/ 9 w 42"/>
                  <a:gd name="T35" fmla="*/ 82 h 84"/>
                  <a:gd name="T36" fmla="*/ 3 w 42"/>
                  <a:gd name="T37" fmla="*/ 74 h 84"/>
                  <a:gd name="T38" fmla="*/ 0 w 42"/>
                  <a:gd name="T39" fmla="*/ 60 h 84"/>
                  <a:gd name="T40" fmla="*/ 0 w 42"/>
                  <a:gd name="T41" fmla="*/ 45 h 84"/>
                  <a:gd name="T42" fmla="*/ 3 w 42"/>
                  <a:gd name="T43" fmla="*/ 25 h 84"/>
                  <a:gd name="T44" fmla="*/ 9 w 42"/>
                  <a:gd name="T45" fmla="*/ 12 h 84"/>
                  <a:gd name="T46" fmla="*/ 17 w 42"/>
                  <a:gd name="T47" fmla="*/ 4 h 84"/>
                  <a:gd name="T48" fmla="*/ 26 w 42"/>
                  <a:gd name="T49" fmla="*/ 0 h 84"/>
                  <a:gd name="T50" fmla="*/ 34 w 42"/>
                  <a:gd name="T51" fmla="*/ 4 h 84"/>
                  <a:gd name="T52" fmla="*/ 38 w 42"/>
                  <a:gd name="T53" fmla="*/ 12 h 84"/>
                  <a:gd name="T54" fmla="*/ 42 w 42"/>
                  <a:gd name="T55" fmla="*/ 25 h 84"/>
                  <a:gd name="T56" fmla="*/ 42 w 42"/>
                  <a:gd name="T57" fmla="*/ 45 h 84"/>
                  <a:gd name="T58" fmla="*/ 40 w 42"/>
                  <a:gd name="T59" fmla="*/ 60 h 84"/>
                  <a:gd name="T60" fmla="*/ 35 w 42"/>
                  <a:gd name="T61" fmla="*/ 72 h 84"/>
                  <a:gd name="T62" fmla="*/ 27 w 42"/>
                  <a:gd name="T63" fmla="*/ 80 h 84"/>
                  <a:gd name="T64" fmla="*/ 18 w 42"/>
                  <a:gd name="T6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84">
                    <a:moveTo>
                      <a:pt x="18" y="80"/>
                    </a:moveTo>
                    <a:lnTo>
                      <a:pt x="21" y="80"/>
                    </a:lnTo>
                    <a:lnTo>
                      <a:pt x="25" y="78"/>
                    </a:lnTo>
                    <a:lnTo>
                      <a:pt x="28" y="74"/>
                    </a:lnTo>
                    <a:lnTo>
                      <a:pt x="30" y="70"/>
                    </a:lnTo>
                    <a:lnTo>
                      <a:pt x="33" y="64"/>
                    </a:lnTo>
                    <a:lnTo>
                      <a:pt x="35" y="58"/>
                    </a:lnTo>
                    <a:lnTo>
                      <a:pt x="37" y="51"/>
                    </a:lnTo>
                    <a:lnTo>
                      <a:pt x="38" y="43"/>
                    </a:lnTo>
                    <a:lnTo>
                      <a:pt x="38" y="35"/>
                    </a:lnTo>
                    <a:lnTo>
                      <a:pt x="38" y="27"/>
                    </a:lnTo>
                    <a:lnTo>
                      <a:pt x="37" y="21"/>
                    </a:lnTo>
                    <a:lnTo>
                      <a:pt x="36" y="16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12" y="14"/>
                    </a:lnTo>
                    <a:lnTo>
                      <a:pt x="10" y="19"/>
                    </a:lnTo>
                    <a:lnTo>
                      <a:pt x="9" y="27"/>
                    </a:lnTo>
                    <a:lnTo>
                      <a:pt x="6" y="37"/>
                    </a:lnTo>
                    <a:lnTo>
                      <a:pt x="5" y="45"/>
                    </a:lnTo>
                    <a:lnTo>
                      <a:pt x="5" y="53"/>
                    </a:lnTo>
                    <a:lnTo>
                      <a:pt x="5" y="60"/>
                    </a:lnTo>
                    <a:lnTo>
                      <a:pt x="5" y="66"/>
                    </a:lnTo>
                    <a:lnTo>
                      <a:pt x="6" y="70"/>
                    </a:lnTo>
                    <a:lnTo>
                      <a:pt x="8" y="74"/>
                    </a:lnTo>
                    <a:lnTo>
                      <a:pt x="11" y="78"/>
                    </a:lnTo>
                    <a:lnTo>
                      <a:pt x="13" y="80"/>
                    </a:lnTo>
                    <a:lnTo>
                      <a:pt x="18" y="80"/>
                    </a:lnTo>
                    <a:close/>
                    <a:moveTo>
                      <a:pt x="18" y="84"/>
                    </a:moveTo>
                    <a:lnTo>
                      <a:pt x="13" y="84"/>
                    </a:lnTo>
                    <a:lnTo>
                      <a:pt x="9" y="82"/>
                    </a:lnTo>
                    <a:lnTo>
                      <a:pt x="5" y="78"/>
                    </a:lnTo>
                    <a:lnTo>
                      <a:pt x="3" y="74"/>
                    </a:lnTo>
                    <a:lnTo>
                      <a:pt x="1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3" y="25"/>
                    </a:lnTo>
                    <a:lnTo>
                      <a:pt x="6" y="18"/>
                    </a:lnTo>
                    <a:lnTo>
                      <a:pt x="9" y="12"/>
                    </a:lnTo>
                    <a:lnTo>
                      <a:pt x="12" y="8"/>
                    </a:lnTo>
                    <a:lnTo>
                      <a:pt x="17" y="4"/>
                    </a:lnTo>
                    <a:lnTo>
                      <a:pt x="21" y="2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6" y="8"/>
                    </a:lnTo>
                    <a:lnTo>
                      <a:pt x="38" y="12"/>
                    </a:lnTo>
                    <a:lnTo>
                      <a:pt x="41" y="18"/>
                    </a:lnTo>
                    <a:lnTo>
                      <a:pt x="42" y="25"/>
                    </a:lnTo>
                    <a:lnTo>
                      <a:pt x="42" y="35"/>
                    </a:lnTo>
                    <a:lnTo>
                      <a:pt x="42" y="45"/>
                    </a:lnTo>
                    <a:lnTo>
                      <a:pt x="41" y="53"/>
                    </a:lnTo>
                    <a:lnTo>
                      <a:pt x="40" y="60"/>
                    </a:lnTo>
                    <a:lnTo>
                      <a:pt x="37" y="66"/>
                    </a:lnTo>
                    <a:lnTo>
                      <a:pt x="35" y="72"/>
                    </a:lnTo>
                    <a:lnTo>
                      <a:pt x="30" y="78"/>
                    </a:lnTo>
                    <a:lnTo>
                      <a:pt x="27" y="80"/>
                    </a:lnTo>
                    <a:lnTo>
                      <a:pt x="22" y="84"/>
                    </a:ln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94" name="Freeform 89"/>
              <p:cNvSpPr>
                <a:spLocks noEditPoints="1"/>
              </p:cNvSpPr>
              <p:nvPr/>
            </p:nvSpPr>
            <p:spPr bwMode="auto">
              <a:xfrm>
                <a:off x="7089" y="6138"/>
                <a:ext cx="41" cy="41"/>
              </a:xfrm>
              <a:custGeom>
                <a:avLst/>
                <a:gdLst>
                  <a:gd name="T0" fmla="*/ 6 w 41"/>
                  <a:gd name="T1" fmla="*/ 78 h 82"/>
                  <a:gd name="T2" fmla="*/ 7 w 41"/>
                  <a:gd name="T3" fmla="*/ 78 h 82"/>
                  <a:gd name="T4" fmla="*/ 9 w 41"/>
                  <a:gd name="T5" fmla="*/ 78 h 82"/>
                  <a:gd name="T6" fmla="*/ 11 w 41"/>
                  <a:gd name="T7" fmla="*/ 78 h 82"/>
                  <a:gd name="T8" fmla="*/ 17 w 41"/>
                  <a:gd name="T9" fmla="*/ 78 h 82"/>
                  <a:gd name="T10" fmla="*/ 25 w 41"/>
                  <a:gd name="T11" fmla="*/ 72 h 82"/>
                  <a:gd name="T12" fmla="*/ 30 w 41"/>
                  <a:gd name="T13" fmla="*/ 64 h 82"/>
                  <a:gd name="T14" fmla="*/ 34 w 41"/>
                  <a:gd name="T15" fmla="*/ 51 h 82"/>
                  <a:gd name="T16" fmla="*/ 36 w 41"/>
                  <a:gd name="T17" fmla="*/ 35 h 82"/>
                  <a:gd name="T18" fmla="*/ 36 w 41"/>
                  <a:gd name="T19" fmla="*/ 19 h 82"/>
                  <a:gd name="T20" fmla="*/ 33 w 41"/>
                  <a:gd name="T21" fmla="*/ 10 h 82"/>
                  <a:gd name="T22" fmla="*/ 26 w 41"/>
                  <a:gd name="T23" fmla="*/ 6 h 82"/>
                  <a:gd name="T24" fmla="*/ 20 w 41"/>
                  <a:gd name="T25" fmla="*/ 6 h 82"/>
                  <a:gd name="T26" fmla="*/ 18 w 41"/>
                  <a:gd name="T27" fmla="*/ 6 h 82"/>
                  <a:gd name="T28" fmla="*/ 15 w 41"/>
                  <a:gd name="T29" fmla="*/ 6 h 82"/>
                  <a:gd name="T30" fmla="*/ 13 w 41"/>
                  <a:gd name="T31" fmla="*/ 6 h 82"/>
                  <a:gd name="T32" fmla="*/ 12 w 41"/>
                  <a:gd name="T33" fmla="*/ 10 h 82"/>
                  <a:gd name="T34" fmla="*/ 11 w 41"/>
                  <a:gd name="T35" fmla="*/ 17 h 82"/>
                  <a:gd name="T36" fmla="*/ 11 w 41"/>
                  <a:gd name="T37" fmla="*/ 25 h 82"/>
                  <a:gd name="T38" fmla="*/ 10 w 41"/>
                  <a:gd name="T39" fmla="*/ 33 h 82"/>
                  <a:gd name="T40" fmla="*/ 9 w 41"/>
                  <a:gd name="T41" fmla="*/ 43 h 82"/>
                  <a:gd name="T42" fmla="*/ 7 w 41"/>
                  <a:gd name="T43" fmla="*/ 55 h 82"/>
                  <a:gd name="T44" fmla="*/ 6 w 41"/>
                  <a:gd name="T45" fmla="*/ 64 h 82"/>
                  <a:gd name="T46" fmla="*/ 6 w 41"/>
                  <a:gd name="T47" fmla="*/ 74 h 82"/>
                  <a:gd name="T48" fmla="*/ 0 w 41"/>
                  <a:gd name="T49" fmla="*/ 82 h 82"/>
                  <a:gd name="T50" fmla="*/ 2 w 41"/>
                  <a:gd name="T51" fmla="*/ 74 h 82"/>
                  <a:gd name="T52" fmla="*/ 2 w 41"/>
                  <a:gd name="T53" fmla="*/ 68 h 82"/>
                  <a:gd name="T54" fmla="*/ 3 w 41"/>
                  <a:gd name="T55" fmla="*/ 58 h 82"/>
                  <a:gd name="T56" fmla="*/ 4 w 41"/>
                  <a:gd name="T57" fmla="*/ 43 h 82"/>
                  <a:gd name="T58" fmla="*/ 5 w 41"/>
                  <a:gd name="T59" fmla="*/ 27 h 82"/>
                  <a:gd name="T60" fmla="*/ 6 w 41"/>
                  <a:gd name="T61" fmla="*/ 17 h 82"/>
                  <a:gd name="T62" fmla="*/ 7 w 41"/>
                  <a:gd name="T63" fmla="*/ 8 h 82"/>
                  <a:gd name="T64" fmla="*/ 9 w 41"/>
                  <a:gd name="T65" fmla="*/ 0 h 82"/>
                  <a:gd name="T66" fmla="*/ 10 w 41"/>
                  <a:gd name="T67" fmla="*/ 0 h 82"/>
                  <a:gd name="T68" fmla="*/ 10 w 41"/>
                  <a:gd name="T69" fmla="*/ 0 h 82"/>
                  <a:gd name="T70" fmla="*/ 11 w 41"/>
                  <a:gd name="T71" fmla="*/ 0 h 82"/>
                  <a:gd name="T72" fmla="*/ 12 w 41"/>
                  <a:gd name="T73" fmla="*/ 0 h 82"/>
                  <a:gd name="T74" fmla="*/ 13 w 41"/>
                  <a:gd name="T75" fmla="*/ 0 h 82"/>
                  <a:gd name="T76" fmla="*/ 17 w 41"/>
                  <a:gd name="T77" fmla="*/ 0 h 82"/>
                  <a:gd name="T78" fmla="*/ 20 w 41"/>
                  <a:gd name="T79" fmla="*/ 0 h 82"/>
                  <a:gd name="T80" fmla="*/ 22 w 41"/>
                  <a:gd name="T81" fmla="*/ 0 h 82"/>
                  <a:gd name="T82" fmla="*/ 28 w 41"/>
                  <a:gd name="T83" fmla="*/ 2 h 82"/>
                  <a:gd name="T84" fmla="*/ 31 w 41"/>
                  <a:gd name="T85" fmla="*/ 4 h 82"/>
                  <a:gd name="T86" fmla="*/ 34 w 41"/>
                  <a:gd name="T87" fmla="*/ 4 h 82"/>
                  <a:gd name="T88" fmla="*/ 35 w 41"/>
                  <a:gd name="T89" fmla="*/ 6 h 82"/>
                  <a:gd name="T90" fmla="*/ 37 w 41"/>
                  <a:gd name="T91" fmla="*/ 12 h 82"/>
                  <a:gd name="T92" fmla="*/ 39 w 41"/>
                  <a:gd name="T93" fmla="*/ 19 h 82"/>
                  <a:gd name="T94" fmla="*/ 41 w 41"/>
                  <a:gd name="T95" fmla="*/ 29 h 82"/>
                  <a:gd name="T96" fmla="*/ 39 w 41"/>
                  <a:gd name="T97" fmla="*/ 41 h 82"/>
                  <a:gd name="T98" fmla="*/ 37 w 41"/>
                  <a:gd name="T99" fmla="*/ 58 h 82"/>
                  <a:gd name="T100" fmla="*/ 31 w 41"/>
                  <a:gd name="T101" fmla="*/ 70 h 82"/>
                  <a:gd name="T102" fmla="*/ 23 w 41"/>
                  <a:gd name="T103" fmla="*/ 78 h 82"/>
                  <a:gd name="T104" fmla="*/ 13 w 41"/>
                  <a:gd name="T105" fmla="*/ 82 h 82"/>
                  <a:gd name="T106" fmla="*/ 11 w 41"/>
                  <a:gd name="T107" fmla="*/ 82 h 82"/>
                  <a:gd name="T108" fmla="*/ 9 w 41"/>
                  <a:gd name="T109" fmla="*/ 82 h 82"/>
                  <a:gd name="T110" fmla="*/ 6 w 41"/>
                  <a:gd name="T111" fmla="*/ 82 h 82"/>
                  <a:gd name="T112" fmla="*/ 5 w 41"/>
                  <a:gd name="T113" fmla="*/ 82 h 82"/>
                  <a:gd name="T114" fmla="*/ 4 w 41"/>
                  <a:gd name="T115" fmla="*/ 82 h 82"/>
                  <a:gd name="T116" fmla="*/ 3 w 41"/>
                  <a:gd name="T117" fmla="*/ 82 h 82"/>
                  <a:gd name="T118" fmla="*/ 2 w 41"/>
                  <a:gd name="T119" fmla="*/ 82 h 82"/>
                  <a:gd name="T120" fmla="*/ 0 w 41"/>
                  <a:gd name="T1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1" h="82">
                    <a:moveTo>
                      <a:pt x="5" y="78"/>
                    </a:moveTo>
                    <a:lnTo>
                      <a:pt x="6" y="78"/>
                    </a:lnTo>
                    <a:lnTo>
                      <a:pt x="6" y="78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9" y="78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2" y="78"/>
                    </a:lnTo>
                    <a:lnTo>
                      <a:pt x="17" y="78"/>
                    </a:lnTo>
                    <a:lnTo>
                      <a:pt x="21" y="76"/>
                    </a:lnTo>
                    <a:lnTo>
                      <a:pt x="25" y="72"/>
                    </a:lnTo>
                    <a:lnTo>
                      <a:pt x="27" y="70"/>
                    </a:lnTo>
                    <a:lnTo>
                      <a:pt x="30" y="64"/>
                    </a:lnTo>
                    <a:lnTo>
                      <a:pt x="33" y="58"/>
                    </a:lnTo>
                    <a:lnTo>
                      <a:pt x="34" y="51"/>
                    </a:lnTo>
                    <a:lnTo>
                      <a:pt x="35" y="43"/>
                    </a:lnTo>
                    <a:lnTo>
                      <a:pt x="36" y="35"/>
                    </a:lnTo>
                    <a:lnTo>
                      <a:pt x="36" y="25"/>
                    </a:lnTo>
                    <a:lnTo>
                      <a:pt x="36" y="19"/>
                    </a:lnTo>
                    <a:lnTo>
                      <a:pt x="35" y="14"/>
                    </a:lnTo>
                    <a:lnTo>
                      <a:pt x="33" y="10"/>
                    </a:lnTo>
                    <a:lnTo>
                      <a:pt x="29" y="8"/>
                    </a:lnTo>
                    <a:lnTo>
                      <a:pt x="26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1" y="17"/>
                    </a:lnTo>
                    <a:lnTo>
                      <a:pt x="11" y="21"/>
                    </a:lnTo>
                    <a:lnTo>
                      <a:pt x="11" y="25"/>
                    </a:lnTo>
                    <a:lnTo>
                      <a:pt x="11" y="29"/>
                    </a:lnTo>
                    <a:lnTo>
                      <a:pt x="10" y="33"/>
                    </a:lnTo>
                    <a:lnTo>
                      <a:pt x="10" y="37"/>
                    </a:lnTo>
                    <a:lnTo>
                      <a:pt x="9" y="43"/>
                    </a:lnTo>
                    <a:lnTo>
                      <a:pt x="9" y="49"/>
                    </a:lnTo>
                    <a:lnTo>
                      <a:pt x="7" y="55"/>
                    </a:lnTo>
                    <a:lnTo>
                      <a:pt x="7" y="58"/>
                    </a:lnTo>
                    <a:lnTo>
                      <a:pt x="6" y="64"/>
                    </a:lnTo>
                    <a:lnTo>
                      <a:pt x="6" y="70"/>
                    </a:lnTo>
                    <a:lnTo>
                      <a:pt x="6" y="74"/>
                    </a:lnTo>
                    <a:lnTo>
                      <a:pt x="5" y="78"/>
                    </a:lnTo>
                    <a:close/>
                    <a:moveTo>
                      <a:pt x="0" y="82"/>
                    </a:moveTo>
                    <a:lnTo>
                      <a:pt x="0" y="78"/>
                    </a:lnTo>
                    <a:lnTo>
                      <a:pt x="2" y="74"/>
                    </a:lnTo>
                    <a:lnTo>
                      <a:pt x="2" y="72"/>
                    </a:lnTo>
                    <a:lnTo>
                      <a:pt x="2" y="68"/>
                    </a:lnTo>
                    <a:lnTo>
                      <a:pt x="2" y="64"/>
                    </a:lnTo>
                    <a:lnTo>
                      <a:pt x="3" y="58"/>
                    </a:lnTo>
                    <a:lnTo>
                      <a:pt x="3" y="51"/>
                    </a:lnTo>
                    <a:lnTo>
                      <a:pt x="4" y="43"/>
                    </a:lnTo>
                    <a:lnTo>
                      <a:pt x="5" y="35"/>
                    </a:lnTo>
                    <a:lnTo>
                      <a:pt x="5" y="27"/>
                    </a:lnTo>
                    <a:lnTo>
                      <a:pt x="6" y="21"/>
                    </a:lnTo>
                    <a:lnTo>
                      <a:pt x="6" y="17"/>
                    </a:lnTo>
                    <a:lnTo>
                      <a:pt x="7" y="14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5" y="6"/>
                    </a:lnTo>
                    <a:lnTo>
                      <a:pt x="36" y="10"/>
                    </a:lnTo>
                    <a:lnTo>
                      <a:pt x="37" y="12"/>
                    </a:lnTo>
                    <a:lnTo>
                      <a:pt x="38" y="16"/>
                    </a:lnTo>
                    <a:lnTo>
                      <a:pt x="39" y="19"/>
                    </a:lnTo>
                    <a:lnTo>
                      <a:pt x="41" y="23"/>
                    </a:lnTo>
                    <a:lnTo>
                      <a:pt x="41" y="29"/>
                    </a:lnTo>
                    <a:lnTo>
                      <a:pt x="41" y="35"/>
                    </a:lnTo>
                    <a:lnTo>
                      <a:pt x="39" y="41"/>
                    </a:lnTo>
                    <a:lnTo>
                      <a:pt x="38" y="51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70"/>
                    </a:lnTo>
                    <a:lnTo>
                      <a:pt x="28" y="76"/>
                    </a:lnTo>
                    <a:lnTo>
                      <a:pt x="23" y="78"/>
                    </a:lnTo>
                    <a:lnTo>
                      <a:pt x="18" y="82"/>
                    </a:lnTo>
                    <a:lnTo>
                      <a:pt x="13" y="82"/>
                    </a:lnTo>
                    <a:lnTo>
                      <a:pt x="12" y="82"/>
                    </a:lnTo>
                    <a:lnTo>
                      <a:pt x="11" y="82"/>
                    </a:lnTo>
                    <a:lnTo>
                      <a:pt x="10" y="82"/>
                    </a:lnTo>
                    <a:lnTo>
                      <a:pt x="9" y="82"/>
                    </a:lnTo>
                    <a:lnTo>
                      <a:pt x="7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95" name="Freeform 90"/>
              <p:cNvSpPr>
                <a:spLocks/>
              </p:cNvSpPr>
              <p:nvPr/>
            </p:nvSpPr>
            <p:spPr bwMode="auto">
              <a:xfrm>
                <a:off x="7134" y="6138"/>
                <a:ext cx="28" cy="41"/>
              </a:xfrm>
              <a:custGeom>
                <a:avLst/>
                <a:gdLst>
                  <a:gd name="T0" fmla="*/ 1 w 28"/>
                  <a:gd name="T1" fmla="*/ 74 h 82"/>
                  <a:gd name="T2" fmla="*/ 2 w 28"/>
                  <a:gd name="T3" fmla="*/ 60 h 82"/>
                  <a:gd name="T4" fmla="*/ 4 w 28"/>
                  <a:gd name="T5" fmla="*/ 43 h 82"/>
                  <a:gd name="T6" fmla="*/ 6 w 28"/>
                  <a:gd name="T7" fmla="*/ 25 h 82"/>
                  <a:gd name="T8" fmla="*/ 7 w 28"/>
                  <a:gd name="T9" fmla="*/ 10 h 82"/>
                  <a:gd name="T10" fmla="*/ 8 w 28"/>
                  <a:gd name="T11" fmla="*/ 0 h 82"/>
                  <a:gd name="T12" fmla="*/ 9 w 28"/>
                  <a:gd name="T13" fmla="*/ 0 h 82"/>
                  <a:gd name="T14" fmla="*/ 13 w 28"/>
                  <a:gd name="T15" fmla="*/ 0 h 82"/>
                  <a:gd name="T16" fmla="*/ 17 w 28"/>
                  <a:gd name="T17" fmla="*/ 0 h 82"/>
                  <a:gd name="T18" fmla="*/ 22 w 28"/>
                  <a:gd name="T19" fmla="*/ 0 h 82"/>
                  <a:gd name="T20" fmla="*/ 28 w 28"/>
                  <a:gd name="T21" fmla="*/ 0 h 82"/>
                  <a:gd name="T22" fmla="*/ 28 w 28"/>
                  <a:gd name="T23" fmla="*/ 4 h 82"/>
                  <a:gd name="T24" fmla="*/ 28 w 28"/>
                  <a:gd name="T25" fmla="*/ 4 h 82"/>
                  <a:gd name="T26" fmla="*/ 26 w 28"/>
                  <a:gd name="T27" fmla="*/ 6 h 82"/>
                  <a:gd name="T28" fmla="*/ 26 w 28"/>
                  <a:gd name="T29" fmla="*/ 6 h 82"/>
                  <a:gd name="T30" fmla="*/ 28 w 28"/>
                  <a:gd name="T31" fmla="*/ 6 h 82"/>
                  <a:gd name="T32" fmla="*/ 24 w 28"/>
                  <a:gd name="T33" fmla="*/ 6 h 82"/>
                  <a:gd name="T34" fmla="*/ 18 w 28"/>
                  <a:gd name="T35" fmla="*/ 6 h 82"/>
                  <a:gd name="T36" fmla="*/ 13 w 28"/>
                  <a:gd name="T37" fmla="*/ 6 h 82"/>
                  <a:gd name="T38" fmla="*/ 12 w 28"/>
                  <a:gd name="T39" fmla="*/ 12 h 82"/>
                  <a:gd name="T40" fmla="*/ 10 w 28"/>
                  <a:gd name="T41" fmla="*/ 23 h 82"/>
                  <a:gd name="T42" fmla="*/ 9 w 28"/>
                  <a:gd name="T43" fmla="*/ 33 h 82"/>
                  <a:gd name="T44" fmla="*/ 12 w 28"/>
                  <a:gd name="T45" fmla="*/ 35 h 82"/>
                  <a:gd name="T46" fmla="*/ 15 w 28"/>
                  <a:gd name="T47" fmla="*/ 35 h 82"/>
                  <a:gd name="T48" fmla="*/ 21 w 28"/>
                  <a:gd name="T49" fmla="*/ 35 h 82"/>
                  <a:gd name="T50" fmla="*/ 23 w 28"/>
                  <a:gd name="T51" fmla="*/ 35 h 82"/>
                  <a:gd name="T52" fmla="*/ 22 w 28"/>
                  <a:gd name="T53" fmla="*/ 37 h 82"/>
                  <a:gd name="T54" fmla="*/ 22 w 28"/>
                  <a:gd name="T55" fmla="*/ 41 h 82"/>
                  <a:gd name="T56" fmla="*/ 22 w 28"/>
                  <a:gd name="T57" fmla="*/ 41 h 82"/>
                  <a:gd name="T58" fmla="*/ 22 w 28"/>
                  <a:gd name="T59" fmla="*/ 41 h 82"/>
                  <a:gd name="T60" fmla="*/ 21 w 28"/>
                  <a:gd name="T61" fmla="*/ 43 h 82"/>
                  <a:gd name="T62" fmla="*/ 18 w 28"/>
                  <a:gd name="T63" fmla="*/ 43 h 82"/>
                  <a:gd name="T64" fmla="*/ 13 w 28"/>
                  <a:gd name="T65" fmla="*/ 43 h 82"/>
                  <a:gd name="T66" fmla="*/ 8 w 28"/>
                  <a:gd name="T67" fmla="*/ 47 h 82"/>
                  <a:gd name="T68" fmla="*/ 7 w 28"/>
                  <a:gd name="T69" fmla="*/ 60 h 82"/>
                  <a:gd name="T70" fmla="*/ 6 w 28"/>
                  <a:gd name="T71" fmla="*/ 70 h 82"/>
                  <a:gd name="T72" fmla="*/ 6 w 28"/>
                  <a:gd name="T73" fmla="*/ 76 h 82"/>
                  <a:gd name="T74" fmla="*/ 10 w 28"/>
                  <a:gd name="T75" fmla="*/ 76 h 82"/>
                  <a:gd name="T76" fmla="*/ 16 w 28"/>
                  <a:gd name="T77" fmla="*/ 76 h 82"/>
                  <a:gd name="T78" fmla="*/ 21 w 28"/>
                  <a:gd name="T79" fmla="*/ 76 h 82"/>
                  <a:gd name="T80" fmla="*/ 20 w 28"/>
                  <a:gd name="T81" fmla="*/ 78 h 82"/>
                  <a:gd name="T82" fmla="*/ 20 w 28"/>
                  <a:gd name="T83" fmla="*/ 80 h 82"/>
                  <a:gd name="T84" fmla="*/ 20 w 28"/>
                  <a:gd name="T85" fmla="*/ 80 h 82"/>
                  <a:gd name="T86" fmla="*/ 20 w 28"/>
                  <a:gd name="T87" fmla="*/ 80 h 82"/>
                  <a:gd name="T88" fmla="*/ 20 w 28"/>
                  <a:gd name="T89" fmla="*/ 82 h 82"/>
                  <a:gd name="T90" fmla="*/ 17 w 28"/>
                  <a:gd name="T91" fmla="*/ 82 h 82"/>
                  <a:gd name="T92" fmla="*/ 13 w 28"/>
                  <a:gd name="T93" fmla="*/ 82 h 82"/>
                  <a:gd name="T94" fmla="*/ 8 w 28"/>
                  <a:gd name="T95" fmla="*/ 82 h 82"/>
                  <a:gd name="T96" fmla="*/ 4 w 28"/>
                  <a:gd name="T97" fmla="*/ 82 h 82"/>
                  <a:gd name="T98" fmla="*/ 0 w 28"/>
                  <a:gd name="T9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" h="82"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2" y="60"/>
                    </a:lnTo>
                    <a:lnTo>
                      <a:pt x="2" y="55"/>
                    </a:lnTo>
                    <a:lnTo>
                      <a:pt x="4" y="49"/>
                    </a:lnTo>
                    <a:lnTo>
                      <a:pt x="4" y="43"/>
                    </a:lnTo>
                    <a:lnTo>
                      <a:pt x="5" y="37"/>
                    </a:lnTo>
                    <a:lnTo>
                      <a:pt x="5" y="31"/>
                    </a:lnTo>
                    <a:lnTo>
                      <a:pt x="6" y="25"/>
                    </a:lnTo>
                    <a:lnTo>
                      <a:pt x="6" y="19"/>
                    </a:lnTo>
                    <a:lnTo>
                      <a:pt x="7" y="14"/>
                    </a:lnTo>
                    <a:lnTo>
                      <a:pt x="7" y="10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0" y="19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4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9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3" y="43"/>
                    </a:lnTo>
                    <a:lnTo>
                      <a:pt x="10" y="43"/>
                    </a:lnTo>
                    <a:lnTo>
                      <a:pt x="8" y="43"/>
                    </a:lnTo>
                    <a:lnTo>
                      <a:pt x="8" y="47"/>
                    </a:lnTo>
                    <a:lnTo>
                      <a:pt x="7" y="53"/>
                    </a:lnTo>
                    <a:lnTo>
                      <a:pt x="7" y="56"/>
                    </a:lnTo>
                    <a:lnTo>
                      <a:pt x="7" y="60"/>
                    </a:lnTo>
                    <a:lnTo>
                      <a:pt x="6" y="64"/>
                    </a:lnTo>
                    <a:lnTo>
                      <a:pt x="6" y="66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5" y="76"/>
                    </a:lnTo>
                    <a:lnTo>
                      <a:pt x="6" y="76"/>
                    </a:lnTo>
                    <a:lnTo>
                      <a:pt x="7" y="76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3" y="76"/>
                    </a:lnTo>
                    <a:lnTo>
                      <a:pt x="14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7" y="82"/>
                    </a:lnTo>
                    <a:lnTo>
                      <a:pt x="16" y="82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2" y="82"/>
                    </a:lnTo>
                    <a:lnTo>
                      <a:pt x="10" y="82"/>
                    </a:lnTo>
                    <a:lnTo>
                      <a:pt x="8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96" name="Freeform 91"/>
              <p:cNvSpPr>
                <a:spLocks/>
              </p:cNvSpPr>
              <p:nvPr/>
            </p:nvSpPr>
            <p:spPr bwMode="auto">
              <a:xfrm>
                <a:off x="7162" y="6138"/>
                <a:ext cx="20" cy="41"/>
              </a:xfrm>
              <a:custGeom>
                <a:avLst/>
                <a:gdLst>
                  <a:gd name="T0" fmla="*/ 0 w 20"/>
                  <a:gd name="T1" fmla="*/ 78 h 82"/>
                  <a:gd name="T2" fmla="*/ 1 w 20"/>
                  <a:gd name="T3" fmla="*/ 66 h 82"/>
                  <a:gd name="T4" fmla="*/ 2 w 20"/>
                  <a:gd name="T5" fmla="*/ 56 h 82"/>
                  <a:gd name="T6" fmla="*/ 3 w 20"/>
                  <a:gd name="T7" fmla="*/ 47 h 82"/>
                  <a:gd name="T8" fmla="*/ 4 w 20"/>
                  <a:gd name="T9" fmla="*/ 37 h 82"/>
                  <a:gd name="T10" fmla="*/ 4 w 20"/>
                  <a:gd name="T11" fmla="*/ 25 h 82"/>
                  <a:gd name="T12" fmla="*/ 5 w 20"/>
                  <a:gd name="T13" fmla="*/ 17 h 82"/>
                  <a:gd name="T14" fmla="*/ 5 w 20"/>
                  <a:gd name="T15" fmla="*/ 6 h 82"/>
                  <a:gd name="T16" fmla="*/ 6 w 20"/>
                  <a:gd name="T17" fmla="*/ 0 h 82"/>
                  <a:gd name="T18" fmla="*/ 8 w 20"/>
                  <a:gd name="T19" fmla="*/ 0 h 82"/>
                  <a:gd name="T20" fmla="*/ 8 w 20"/>
                  <a:gd name="T21" fmla="*/ 0 h 82"/>
                  <a:gd name="T22" fmla="*/ 9 w 20"/>
                  <a:gd name="T23" fmla="*/ 0 h 82"/>
                  <a:gd name="T24" fmla="*/ 9 w 20"/>
                  <a:gd name="T25" fmla="*/ 0 h 82"/>
                  <a:gd name="T26" fmla="*/ 10 w 20"/>
                  <a:gd name="T27" fmla="*/ 0 h 82"/>
                  <a:gd name="T28" fmla="*/ 10 w 20"/>
                  <a:gd name="T29" fmla="*/ 0 h 82"/>
                  <a:gd name="T30" fmla="*/ 12 w 20"/>
                  <a:gd name="T31" fmla="*/ 0 h 82"/>
                  <a:gd name="T32" fmla="*/ 11 w 20"/>
                  <a:gd name="T33" fmla="*/ 6 h 82"/>
                  <a:gd name="T34" fmla="*/ 10 w 20"/>
                  <a:gd name="T35" fmla="*/ 17 h 82"/>
                  <a:gd name="T36" fmla="*/ 9 w 20"/>
                  <a:gd name="T37" fmla="*/ 29 h 82"/>
                  <a:gd name="T38" fmla="*/ 9 w 20"/>
                  <a:gd name="T39" fmla="*/ 39 h 82"/>
                  <a:gd name="T40" fmla="*/ 8 w 20"/>
                  <a:gd name="T41" fmla="*/ 49 h 82"/>
                  <a:gd name="T42" fmla="*/ 6 w 20"/>
                  <a:gd name="T43" fmla="*/ 56 h 82"/>
                  <a:gd name="T44" fmla="*/ 5 w 20"/>
                  <a:gd name="T45" fmla="*/ 64 h 82"/>
                  <a:gd name="T46" fmla="*/ 5 w 20"/>
                  <a:gd name="T47" fmla="*/ 72 h 82"/>
                  <a:gd name="T48" fmla="*/ 4 w 20"/>
                  <a:gd name="T49" fmla="*/ 76 h 82"/>
                  <a:gd name="T50" fmla="*/ 5 w 20"/>
                  <a:gd name="T51" fmla="*/ 76 h 82"/>
                  <a:gd name="T52" fmla="*/ 5 w 20"/>
                  <a:gd name="T53" fmla="*/ 76 h 82"/>
                  <a:gd name="T54" fmla="*/ 6 w 20"/>
                  <a:gd name="T55" fmla="*/ 76 h 82"/>
                  <a:gd name="T56" fmla="*/ 10 w 20"/>
                  <a:gd name="T57" fmla="*/ 76 h 82"/>
                  <a:gd name="T58" fmla="*/ 13 w 20"/>
                  <a:gd name="T59" fmla="*/ 76 h 82"/>
                  <a:gd name="T60" fmla="*/ 16 w 20"/>
                  <a:gd name="T61" fmla="*/ 76 h 82"/>
                  <a:gd name="T62" fmla="*/ 19 w 20"/>
                  <a:gd name="T63" fmla="*/ 76 h 82"/>
                  <a:gd name="T64" fmla="*/ 20 w 20"/>
                  <a:gd name="T65" fmla="*/ 76 h 82"/>
                  <a:gd name="T66" fmla="*/ 19 w 20"/>
                  <a:gd name="T67" fmla="*/ 78 h 82"/>
                  <a:gd name="T68" fmla="*/ 19 w 20"/>
                  <a:gd name="T69" fmla="*/ 78 h 82"/>
                  <a:gd name="T70" fmla="*/ 19 w 20"/>
                  <a:gd name="T71" fmla="*/ 80 h 82"/>
                  <a:gd name="T72" fmla="*/ 19 w 20"/>
                  <a:gd name="T73" fmla="*/ 80 h 82"/>
                  <a:gd name="T74" fmla="*/ 19 w 20"/>
                  <a:gd name="T75" fmla="*/ 80 h 82"/>
                  <a:gd name="T76" fmla="*/ 19 w 20"/>
                  <a:gd name="T77" fmla="*/ 80 h 82"/>
                  <a:gd name="T78" fmla="*/ 18 w 20"/>
                  <a:gd name="T79" fmla="*/ 82 h 82"/>
                  <a:gd name="T80" fmla="*/ 17 w 20"/>
                  <a:gd name="T81" fmla="*/ 82 h 82"/>
                  <a:gd name="T82" fmla="*/ 13 w 20"/>
                  <a:gd name="T83" fmla="*/ 82 h 82"/>
                  <a:gd name="T84" fmla="*/ 10 w 20"/>
                  <a:gd name="T85" fmla="*/ 82 h 82"/>
                  <a:gd name="T86" fmla="*/ 6 w 20"/>
                  <a:gd name="T87" fmla="*/ 82 h 82"/>
                  <a:gd name="T88" fmla="*/ 5 w 20"/>
                  <a:gd name="T89" fmla="*/ 82 h 82"/>
                  <a:gd name="T90" fmla="*/ 3 w 20"/>
                  <a:gd name="T91" fmla="*/ 82 h 82"/>
                  <a:gd name="T92" fmla="*/ 1 w 20"/>
                  <a:gd name="T93" fmla="*/ 82 h 82"/>
                  <a:gd name="T94" fmla="*/ 0 w 20"/>
                  <a:gd name="T9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" h="82">
                    <a:moveTo>
                      <a:pt x="0" y="82"/>
                    </a:moveTo>
                    <a:lnTo>
                      <a:pt x="0" y="78"/>
                    </a:lnTo>
                    <a:lnTo>
                      <a:pt x="1" y="72"/>
                    </a:lnTo>
                    <a:lnTo>
                      <a:pt x="1" y="66"/>
                    </a:lnTo>
                    <a:lnTo>
                      <a:pt x="1" y="62"/>
                    </a:lnTo>
                    <a:lnTo>
                      <a:pt x="2" y="56"/>
                    </a:lnTo>
                    <a:lnTo>
                      <a:pt x="2" y="51"/>
                    </a:lnTo>
                    <a:lnTo>
                      <a:pt x="3" y="47"/>
                    </a:lnTo>
                    <a:lnTo>
                      <a:pt x="3" y="43"/>
                    </a:lnTo>
                    <a:lnTo>
                      <a:pt x="4" y="37"/>
                    </a:lnTo>
                    <a:lnTo>
                      <a:pt x="4" y="31"/>
                    </a:lnTo>
                    <a:lnTo>
                      <a:pt x="4" y="25"/>
                    </a:lnTo>
                    <a:lnTo>
                      <a:pt x="5" y="21"/>
                    </a:lnTo>
                    <a:lnTo>
                      <a:pt x="5" y="17"/>
                    </a:lnTo>
                    <a:lnTo>
                      <a:pt x="5" y="12"/>
                    </a:lnTo>
                    <a:lnTo>
                      <a:pt x="5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1" y="6"/>
                    </a:lnTo>
                    <a:lnTo>
                      <a:pt x="11" y="12"/>
                    </a:lnTo>
                    <a:lnTo>
                      <a:pt x="10" y="17"/>
                    </a:lnTo>
                    <a:lnTo>
                      <a:pt x="10" y="23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9"/>
                    </a:lnTo>
                    <a:lnTo>
                      <a:pt x="8" y="45"/>
                    </a:lnTo>
                    <a:lnTo>
                      <a:pt x="8" y="49"/>
                    </a:lnTo>
                    <a:lnTo>
                      <a:pt x="8" y="53"/>
                    </a:lnTo>
                    <a:lnTo>
                      <a:pt x="6" y="56"/>
                    </a:lnTo>
                    <a:lnTo>
                      <a:pt x="6" y="60"/>
                    </a:lnTo>
                    <a:lnTo>
                      <a:pt x="5" y="64"/>
                    </a:lnTo>
                    <a:lnTo>
                      <a:pt x="5" y="68"/>
                    </a:lnTo>
                    <a:lnTo>
                      <a:pt x="5" y="72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8" y="76"/>
                    </a:lnTo>
                    <a:lnTo>
                      <a:pt x="10" y="76"/>
                    </a:lnTo>
                    <a:lnTo>
                      <a:pt x="11" y="76"/>
                    </a:lnTo>
                    <a:lnTo>
                      <a:pt x="13" y="76"/>
                    </a:lnTo>
                    <a:lnTo>
                      <a:pt x="14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9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7" y="82"/>
                    </a:lnTo>
                    <a:lnTo>
                      <a:pt x="14" y="82"/>
                    </a:lnTo>
                    <a:lnTo>
                      <a:pt x="13" y="82"/>
                    </a:lnTo>
                    <a:lnTo>
                      <a:pt x="11" y="82"/>
                    </a:lnTo>
                    <a:lnTo>
                      <a:pt x="10" y="82"/>
                    </a:lnTo>
                    <a:lnTo>
                      <a:pt x="9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97" name="Freeform 92"/>
              <p:cNvSpPr>
                <a:spLocks/>
              </p:cNvSpPr>
              <p:nvPr/>
            </p:nvSpPr>
            <p:spPr bwMode="auto">
              <a:xfrm>
                <a:off x="7206" y="6138"/>
                <a:ext cx="28" cy="41"/>
              </a:xfrm>
              <a:custGeom>
                <a:avLst/>
                <a:gdLst>
                  <a:gd name="T0" fmla="*/ 1 w 28"/>
                  <a:gd name="T1" fmla="*/ 74 h 82"/>
                  <a:gd name="T2" fmla="*/ 3 w 28"/>
                  <a:gd name="T3" fmla="*/ 60 h 82"/>
                  <a:gd name="T4" fmla="*/ 4 w 28"/>
                  <a:gd name="T5" fmla="*/ 43 h 82"/>
                  <a:gd name="T6" fmla="*/ 6 w 28"/>
                  <a:gd name="T7" fmla="*/ 25 h 82"/>
                  <a:gd name="T8" fmla="*/ 7 w 28"/>
                  <a:gd name="T9" fmla="*/ 10 h 82"/>
                  <a:gd name="T10" fmla="*/ 8 w 28"/>
                  <a:gd name="T11" fmla="*/ 0 h 82"/>
                  <a:gd name="T12" fmla="*/ 9 w 28"/>
                  <a:gd name="T13" fmla="*/ 0 h 82"/>
                  <a:gd name="T14" fmla="*/ 13 w 28"/>
                  <a:gd name="T15" fmla="*/ 0 h 82"/>
                  <a:gd name="T16" fmla="*/ 17 w 28"/>
                  <a:gd name="T17" fmla="*/ 0 h 82"/>
                  <a:gd name="T18" fmla="*/ 22 w 28"/>
                  <a:gd name="T19" fmla="*/ 0 h 82"/>
                  <a:gd name="T20" fmla="*/ 28 w 28"/>
                  <a:gd name="T21" fmla="*/ 0 h 82"/>
                  <a:gd name="T22" fmla="*/ 28 w 28"/>
                  <a:gd name="T23" fmla="*/ 4 h 82"/>
                  <a:gd name="T24" fmla="*/ 28 w 28"/>
                  <a:gd name="T25" fmla="*/ 4 h 82"/>
                  <a:gd name="T26" fmla="*/ 27 w 28"/>
                  <a:gd name="T27" fmla="*/ 6 h 82"/>
                  <a:gd name="T28" fmla="*/ 27 w 28"/>
                  <a:gd name="T29" fmla="*/ 6 h 82"/>
                  <a:gd name="T30" fmla="*/ 28 w 28"/>
                  <a:gd name="T31" fmla="*/ 6 h 82"/>
                  <a:gd name="T32" fmla="*/ 24 w 28"/>
                  <a:gd name="T33" fmla="*/ 6 h 82"/>
                  <a:gd name="T34" fmla="*/ 19 w 28"/>
                  <a:gd name="T35" fmla="*/ 6 h 82"/>
                  <a:gd name="T36" fmla="*/ 13 w 28"/>
                  <a:gd name="T37" fmla="*/ 6 h 82"/>
                  <a:gd name="T38" fmla="*/ 12 w 28"/>
                  <a:gd name="T39" fmla="*/ 12 h 82"/>
                  <a:gd name="T40" fmla="*/ 11 w 28"/>
                  <a:gd name="T41" fmla="*/ 23 h 82"/>
                  <a:gd name="T42" fmla="*/ 9 w 28"/>
                  <a:gd name="T43" fmla="*/ 33 h 82"/>
                  <a:gd name="T44" fmla="*/ 12 w 28"/>
                  <a:gd name="T45" fmla="*/ 35 h 82"/>
                  <a:gd name="T46" fmla="*/ 15 w 28"/>
                  <a:gd name="T47" fmla="*/ 35 h 82"/>
                  <a:gd name="T48" fmla="*/ 21 w 28"/>
                  <a:gd name="T49" fmla="*/ 35 h 82"/>
                  <a:gd name="T50" fmla="*/ 23 w 28"/>
                  <a:gd name="T51" fmla="*/ 35 h 82"/>
                  <a:gd name="T52" fmla="*/ 22 w 28"/>
                  <a:gd name="T53" fmla="*/ 37 h 82"/>
                  <a:gd name="T54" fmla="*/ 22 w 28"/>
                  <a:gd name="T55" fmla="*/ 41 h 82"/>
                  <a:gd name="T56" fmla="*/ 22 w 28"/>
                  <a:gd name="T57" fmla="*/ 41 h 82"/>
                  <a:gd name="T58" fmla="*/ 22 w 28"/>
                  <a:gd name="T59" fmla="*/ 41 h 82"/>
                  <a:gd name="T60" fmla="*/ 21 w 28"/>
                  <a:gd name="T61" fmla="*/ 43 h 82"/>
                  <a:gd name="T62" fmla="*/ 19 w 28"/>
                  <a:gd name="T63" fmla="*/ 43 h 82"/>
                  <a:gd name="T64" fmla="*/ 13 w 28"/>
                  <a:gd name="T65" fmla="*/ 43 h 82"/>
                  <a:gd name="T66" fmla="*/ 8 w 28"/>
                  <a:gd name="T67" fmla="*/ 47 h 82"/>
                  <a:gd name="T68" fmla="*/ 7 w 28"/>
                  <a:gd name="T69" fmla="*/ 60 h 82"/>
                  <a:gd name="T70" fmla="*/ 6 w 28"/>
                  <a:gd name="T71" fmla="*/ 70 h 82"/>
                  <a:gd name="T72" fmla="*/ 6 w 28"/>
                  <a:gd name="T73" fmla="*/ 76 h 82"/>
                  <a:gd name="T74" fmla="*/ 11 w 28"/>
                  <a:gd name="T75" fmla="*/ 76 h 82"/>
                  <a:gd name="T76" fmla="*/ 16 w 28"/>
                  <a:gd name="T77" fmla="*/ 76 h 82"/>
                  <a:gd name="T78" fmla="*/ 21 w 28"/>
                  <a:gd name="T79" fmla="*/ 76 h 82"/>
                  <a:gd name="T80" fmla="*/ 20 w 28"/>
                  <a:gd name="T81" fmla="*/ 78 h 82"/>
                  <a:gd name="T82" fmla="*/ 20 w 28"/>
                  <a:gd name="T83" fmla="*/ 80 h 82"/>
                  <a:gd name="T84" fmla="*/ 20 w 28"/>
                  <a:gd name="T85" fmla="*/ 80 h 82"/>
                  <a:gd name="T86" fmla="*/ 20 w 28"/>
                  <a:gd name="T87" fmla="*/ 80 h 82"/>
                  <a:gd name="T88" fmla="*/ 20 w 28"/>
                  <a:gd name="T89" fmla="*/ 82 h 82"/>
                  <a:gd name="T90" fmla="*/ 17 w 28"/>
                  <a:gd name="T91" fmla="*/ 82 h 82"/>
                  <a:gd name="T92" fmla="*/ 13 w 28"/>
                  <a:gd name="T93" fmla="*/ 82 h 82"/>
                  <a:gd name="T94" fmla="*/ 8 w 28"/>
                  <a:gd name="T95" fmla="*/ 82 h 82"/>
                  <a:gd name="T96" fmla="*/ 4 w 28"/>
                  <a:gd name="T97" fmla="*/ 82 h 82"/>
                  <a:gd name="T98" fmla="*/ 0 w 28"/>
                  <a:gd name="T9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" h="82"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3" y="60"/>
                    </a:lnTo>
                    <a:lnTo>
                      <a:pt x="3" y="55"/>
                    </a:lnTo>
                    <a:lnTo>
                      <a:pt x="4" y="49"/>
                    </a:lnTo>
                    <a:lnTo>
                      <a:pt x="4" y="43"/>
                    </a:lnTo>
                    <a:lnTo>
                      <a:pt x="5" y="37"/>
                    </a:lnTo>
                    <a:lnTo>
                      <a:pt x="5" y="31"/>
                    </a:lnTo>
                    <a:lnTo>
                      <a:pt x="6" y="25"/>
                    </a:lnTo>
                    <a:lnTo>
                      <a:pt x="6" y="19"/>
                    </a:lnTo>
                    <a:lnTo>
                      <a:pt x="7" y="14"/>
                    </a:lnTo>
                    <a:lnTo>
                      <a:pt x="7" y="10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1" y="19"/>
                    </a:lnTo>
                    <a:lnTo>
                      <a:pt x="11" y="23"/>
                    </a:lnTo>
                    <a:lnTo>
                      <a:pt x="11" y="25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4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20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7"/>
                    </a:lnTo>
                    <a:lnTo>
                      <a:pt x="22" y="39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1"/>
                    </a:lnTo>
                    <a:lnTo>
                      <a:pt x="22" y="43"/>
                    </a:lnTo>
                    <a:lnTo>
                      <a:pt x="22" y="43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8" y="43"/>
                    </a:lnTo>
                    <a:lnTo>
                      <a:pt x="8" y="47"/>
                    </a:lnTo>
                    <a:lnTo>
                      <a:pt x="7" y="53"/>
                    </a:lnTo>
                    <a:lnTo>
                      <a:pt x="7" y="56"/>
                    </a:lnTo>
                    <a:lnTo>
                      <a:pt x="7" y="60"/>
                    </a:lnTo>
                    <a:lnTo>
                      <a:pt x="6" y="64"/>
                    </a:lnTo>
                    <a:lnTo>
                      <a:pt x="6" y="66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5" y="76"/>
                    </a:lnTo>
                    <a:lnTo>
                      <a:pt x="6" y="76"/>
                    </a:lnTo>
                    <a:lnTo>
                      <a:pt x="7" y="76"/>
                    </a:lnTo>
                    <a:lnTo>
                      <a:pt x="9" y="76"/>
                    </a:lnTo>
                    <a:lnTo>
                      <a:pt x="11" y="76"/>
                    </a:lnTo>
                    <a:lnTo>
                      <a:pt x="13" y="76"/>
                    </a:lnTo>
                    <a:lnTo>
                      <a:pt x="14" y="76"/>
                    </a:lnTo>
                    <a:lnTo>
                      <a:pt x="16" y="76"/>
                    </a:lnTo>
                    <a:lnTo>
                      <a:pt x="19" y="76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2"/>
                    </a:lnTo>
                    <a:lnTo>
                      <a:pt x="20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7" y="82"/>
                    </a:lnTo>
                    <a:lnTo>
                      <a:pt x="16" y="82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2" y="82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98" name="Freeform 93"/>
              <p:cNvSpPr>
                <a:spLocks/>
              </p:cNvSpPr>
              <p:nvPr/>
            </p:nvSpPr>
            <p:spPr bwMode="auto">
              <a:xfrm>
                <a:off x="7231" y="6137"/>
                <a:ext cx="30" cy="42"/>
              </a:xfrm>
              <a:custGeom>
                <a:avLst/>
                <a:gdLst>
                  <a:gd name="T0" fmla="*/ 0 w 30"/>
                  <a:gd name="T1" fmla="*/ 78 h 84"/>
                  <a:gd name="T2" fmla="*/ 2 w 30"/>
                  <a:gd name="T3" fmla="*/ 74 h 84"/>
                  <a:gd name="T4" fmla="*/ 2 w 30"/>
                  <a:gd name="T5" fmla="*/ 70 h 84"/>
                  <a:gd name="T6" fmla="*/ 4 w 30"/>
                  <a:gd name="T7" fmla="*/ 66 h 84"/>
                  <a:gd name="T8" fmla="*/ 4 w 30"/>
                  <a:gd name="T9" fmla="*/ 68 h 84"/>
                  <a:gd name="T10" fmla="*/ 5 w 30"/>
                  <a:gd name="T11" fmla="*/ 74 h 84"/>
                  <a:gd name="T12" fmla="*/ 7 w 30"/>
                  <a:gd name="T13" fmla="*/ 78 h 84"/>
                  <a:gd name="T14" fmla="*/ 10 w 30"/>
                  <a:gd name="T15" fmla="*/ 80 h 84"/>
                  <a:gd name="T16" fmla="*/ 13 w 30"/>
                  <a:gd name="T17" fmla="*/ 80 h 84"/>
                  <a:gd name="T18" fmla="*/ 16 w 30"/>
                  <a:gd name="T19" fmla="*/ 78 h 84"/>
                  <a:gd name="T20" fmla="*/ 20 w 30"/>
                  <a:gd name="T21" fmla="*/ 72 h 84"/>
                  <a:gd name="T22" fmla="*/ 22 w 30"/>
                  <a:gd name="T23" fmla="*/ 66 h 84"/>
                  <a:gd name="T24" fmla="*/ 22 w 30"/>
                  <a:gd name="T25" fmla="*/ 60 h 84"/>
                  <a:gd name="T26" fmla="*/ 22 w 30"/>
                  <a:gd name="T27" fmla="*/ 57 h 84"/>
                  <a:gd name="T28" fmla="*/ 21 w 30"/>
                  <a:gd name="T29" fmla="*/ 53 h 84"/>
                  <a:gd name="T30" fmla="*/ 19 w 30"/>
                  <a:gd name="T31" fmla="*/ 47 h 84"/>
                  <a:gd name="T32" fmla="*/ 13 w 30"/>
                  <a:gd name="T33" fmla="*/ 45 h 84"/>
                  <a:gd name="T34" fmla="*/ 11 w 30"/>
                  <a:gd name="T35" fmla="*/ 41 h 84"/>
                  <a:gd name="T36" fmla="*/ 8 w 30"/>
                  <a:gd name="T37" fmla="*/ 37 h 84"/>
                  <a:gd name="T38" fmla="*/ 7 w 30"/>
                  <a:gd name="T39" fmla="*/ 29 h 84"/>
                  <a:gd name="T40" fmla="*/ 8 w 30"/>
                  <a:gd name="T41" fmla="*/ 23 h 84"/>
                  <a:gd name="T42" fmla="*/ 10 w 30"/>
                  <a:gd name="T43" fmla="*/ 16 h 84"/>
                  <a:gd name="T44" fmla="*/ 12 w 30"/>
                  <a:gd name="T45" fmla="*/ 8 h 84"/>
                  <a:gd name="T46" fmla="*/ 16 w 30"/>
                  <a:gd name="T47" fmla="*/ 4 h 84"/>
                  <a:gd name="T48" fmla="*/ 22 w 30"/>
                  <a:gd name="T49" fmla="*/ 0 h 84"/>
                  <a:gd name="T50" fmla="*/ 24 w 30"/>
                  <a:gd name="T51" fmla="*/ 0 h 84"/>
                  <a:gd name="T52" fmla="*/ 26 w 30"/>
                  <a:gd name="T53" fmla="*/ 0 h 84"/>
                  <a:gd name="T54" fmla="*/ 28 w 30"/>
                  <a:gd name="T55" fmla="*/ 2 h 84"/>
                  <a:gd name="T56" fmla="*/ 30 w 30"/>
                  <a:gd name="T57" fmla="*/ 6 h 84"/>
                  <a:gd name="T58" fmla="*/ 30 w 30"/>
                  <a:gd name="T59" fmla="*/ 8 h 84"/>
                  <a:gd name="T60" fmla="*/ 29 w 30"/>
                  <a:gd name="T61" fmla="*/ 10 h 84"/>
                  <a:gd name="T62" fmla="*/ 29 w 30"/>
                  <a:gd name="T63" fmla="*/ 12 h 84"/>
                  <a:gd name="T64" fmla="*/ 28 w 30"/>
                  <a:gd name="T65" fmla="*/ 14 h 84"/>
                  <a:gd name="T66" fmla="*/ 27 w 30"/>
                  <a:gd name="T67" fmla="*/ 10 h 84"/>
                  <a:gd name="T68" fmla="*/ 24 w 30"/>
                  <a:gd name="T69" fmla="*/ 8 h 84"/>
                  <a:gd name="T70" fmla="*/ 22 w 30"/>
                  <a:gd name="T71" fmla="*/ 6 h 84"/>
                  <a:gd name="T72" fmla="*/ 20 w 30"/>
                  <a:gd name="T73" fmla="*/ 6 h 84"/>
                  <a:gd name="T74" fmla="*/ 18 w 30"/>
                  <a:gd name="T75" fmla="*/ 6 h 84"/>
                  <a:gd name="T76" fmla="*/ 15 w 30"/>
                  <a:gd name="T77" fmla="*/ 8 h 84"/>
                  <a:gd name="T78" fmla="*/ 14 w 30"/>
                  <a:gd name="T79" fmla="*/ 14 h 84"/>
                  <a:gd name="T80" fmla="*/ 12 w 30"/>
                  <a:gd name="T81" fmla="*/ 19 h 84"/>
                  <a:gd name="T82" fmla="*/ 13 w 30"/>
                  <a:gd name="T83" fmla="*/ 25 h 84"/>
                  <a:gd name="T84" fmla="*/ 13 w 30"/>
                  <a:gd name="T85" fmla="*/ 27 h 84"/>
                  <a:gd name="T86" fmla="*/ 14 w 30"/>
                  <a:gd name="T87" fmla="*/ 31 h 84"/>
                  <a:gd name="T88" fmla="*/ 16 w 30"/>
                  <a:gd name="T89" fmla="*/ 35 h 84"/>
                  <a:gd name="T90" fmla="*/ 22 w 30"/>
                  <a:gd name="T91" fmla="*/ 39 h 84"/>
                  <a:gd name="T92" fmla="*/ 26 w 30"/>
                  <a:gd name="T93" fmla="*/ 45 h 84"/>
                  <a:gd name="T94" fmla="*/ 27 w 30"/>
                  <a:gd name="T95" fmla="*/ 49 h 84"/>
                  <a:gd name="T96" fmla="*/ 27 w 30"/>
                  <a:gd name="T97" fmla="*/ 57 h 84"/>
                  <a:gd name="T98" fmla="*/ 26 w 30"/>
                  <a:gd name="T99" fmla="*/ 64 h 84"/>
                  <a:gd name="T100" fmla="*/ 23 w 30"/>
                  <a:gd name="T101" fmla="*/ 72 h 84"/>
                  <a:gd name="T102" fmla="*/ 20 w 30"/>
                  <a:gd name="T103" fmla="*/ 78 h 84"/>
                  <a:gd name="T104" fmla="*/ 13 w 30"/>
                  <a:gd name="T105" fmla="*/ 84 h 84"/>
                  <a:gd name="T106" fmla="*/ 8 w 30"/>
                  <a:gd name="T107" fmla="*/ 84 h 84"/>
                  <a:gd name="T108" fmla="*/ 6 w 30"/>
                  <a:gd name="T109" fmla="*/ 84 h 84"/>
                  <a:gd name="T110" fmla="*/ 4 w 30"/>
                  <a:gd name="T111" fmla="*/ 84 h 84"/>
                  <a:gd name="T112" fmla="*/ 2 w 30"/>
                  <a:gd name="T113" fmla="*/ 80 h 84"/>
                  <a:gd name="T114" fmla="*/ 0 w 30"/>
                  <a:gd name="T115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" h="84">
                    <a:moveTo>
                      <a:pt x="0" y="78"/>
                    </a:moveTo>
                    <a:lnTo>
                      <a:pt x="0" y="78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2" y="72"/>
                    </a:lnTo>
                    <a:lnTo>
                      <a:pt x="2" y="70"/>
                    </a:lnTo>
                    <a:lnTo>
                      <a:pt x="3" y="68"/>
                    </a:lnTo>
                    <a:lnTo>
                      <a:pt x="4" y="66"/>
                    </a:lnTo>
                    <a:lnTo>
                      <a:pt x="4" y="64"/>
                    </a:lnTo>
                    <a:lnTo>
                      <a:pt x="4" y="68"/>
                    </a:lnTo>
                    <a:lnTo>
                      <a:pt x="5" y="70"/>
                    </a:lnTo>
                    <a:lnTo>
                      <a:pt x="5" y="74"/>
                    </a:lnTo>
                    <a:lnTo>
                      <a:pt x="6" y="76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10" y="80"/>
                    </a:lnTo>
                    <a:lnTo>
                      <a:pt x="11" y="80"/>
                    </a:lnTo>
                    <a:lnTo>
                      <a:pt x="13" y="80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8" y="76"/>
                    </a:lnTo>
                    <a:lnTo>
                      <a:pt x="20" y="72"/>
                    </a:lnTo>
                    <a:lnTo>
                      <a:pt x="21" y="68"/>
                    </a:lnTo>
                    <a:lnTo>
                      <a:pt x="22" y="66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8"/>
                    </a:lnTo>
                    <a:lnTo>
                      <a:pt x="22" y="57"/>
                    </a:lnTo>
                    <a:lnTo>
                      <a:pt x="22" y="55"/>
                    </a:lnTo>
                    <a:lnTo>
                      <a:pt x="21" y="53"/>
                    </a:lnTo>
                    <a:lnTo>
                      <a:pt x="20" y="49"/>
                    </a:lnTo>
                    <a:lnTo>
                      <a:pt x="19" y="47"/>
                    </a:lnTo>
                    <a:lnTo>
                      <a:pt x="18" y="47"/>
                    </a:lnTo>
                    <a:lnTo>
                      <a:pt x="13" y="45"/>
                    </a:lnTo>
                    <a:lnTo>
                      <a:pt x="12" y="43"/>
                    </a:lnTo>
                    <a:lnTo>
                      <a:pt x="11" y="41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7" y="33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8" y="23"/>
                    </a:lnTo>
                    <a:lnTo>
                      <a:pt x="8" y="19"/>
                    </a:lnTo>
                    <a:lnTo>
                      <a:pt x="10" y="16"/>
                    </a:lnTo>
                    <a:lnTo>
                      <a:pt x="11" y="12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2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29" y="12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7" y="12"/>
                    </a:lnTo>
                    <a:lnTo>
                      <a:pt x="27" y="10"/>
                    </a:lnTo>
                    <a:lnTo>
                      <a:pt x="26" y="8"/>
                    </a:lnTo>
                    <a:lnTo>
                      <a:pt x="24" y="8"/>
                    </a:lnTo>
                    <a:lnTo>
                      <a:pt x="23" y="8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6" y="8"/>
                    </a:lnTo>
                    <a:lnTo>
                      <a:pt x="15" y="8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3" y="16"/>
                    </a:lnTo>
                    <a:lnTo>
                      <a:pt x="12" y="19"/>
                    </a:lnTo>
                    <a:lnTo>
                      <a:pt x="12" y="21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3" y="29"/>
                    </a:lnTo>
                    <a:lnTo>
                      <a:pt x="14" y="31"/>
                    </a:lnTo>
                    <a:lnTo>
                      <a:pt x="15" y="33"/>
                    </a:lnTo>
                    <a:lnTo>
                      <a:pt x="16" y="35"/>
                    </a:lnTo>
                    <a:lnTo>
                      <a:pt x="21" y="37"/>
                    </a:lnTo>
                    <a:lnTo>
                      <a:pt x="22" y="39"/>
                    </a:lnTo>
                    <a:lnTo>
                      <a:pt x="24" y="41"/>
                    </a:lnTo>
                    <a:lnTo>
                      <a:pt x="26" y="45"/>
                    </a:lnTo>
                    <a:lnTo>
                      <a:pt x="27" y="47"/>
                    </a:lnTo>
                    <a:lnTo>
                      <a:pt x="27" y="49"/>
                    </a:lnTo>
                    <a:lnTo>
                      <a:pt x="27" y="53"/>
                    </a:lnTo>
                    <a:lnTo>
                      <a:pt x="27" y="57"/>
                    </a:lnTo>
                    <a:lnTo>
                      <a:pt x="27" y="58"/>
                    </a:lnTo>
                    <a:lnTo>
                      <a:pt x="26" y="64"/>
                    </a:lnTo>
                    <a:lnTo>
                      <a:pt x="24" y="68"/>
                    </a:lnTo>
                    <a:lnTo>
                      <a:pt x="23" y="72"/>
                    </a:lnTo>
                    <a:lnTo>
                      <a:pt x="22" y="76"/>
                    </a:lnTo>
                    <a:lnTo>
                      <a:pt x="20" y="78"/>
                    </a:lnTo>
                    <a:lnTo>
                      <a:pt x="16" y="82"/>
                    </a:lnTo>
                    <a:lnTo>
                      <a:pt x="13" y="84"/>
                    </a:lnTo>
                    <a:lnTo>
                      <a:pt x="10" y="84"/>
                    </a:lnTo>
                    <a:lnTo>
                      <a:pt x="8" y="84"/>
                    </a:lnTo>
                    <a:lnTo>
                      <a:pt x="7" y="84"/>
                    </a:lnTo>
                    <a:lnTo>
                      <a:pt x="6" y="84"/>
                    </a:lnTo>
                    <a:lnTo>
                      <a:pt x="5" y="84"/>
                    </a:lnTo>
                    <a:lnTo>
                      <a:pt x="4" y="84"/>
                    </a:lnTo>
                    <a:lnTo>
                      <a:pt x="3" y="82"/>
                    </a:lnTo>
                    <a:lnTo>
                      <a:pt x="2" y="80"/>
                    </a:lnTo>
                    <a:lnTo>
                      <a:pt x="0" y="8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99" name="Freeform 94"/>
              <p:cNvSpPr>
                <a:spLocks/>
              </p:cNvSpPr>
              <p:nvPr/>
            </p:nvSpPr>
            <p:spPr bwMode="auto">
              <a:xfrm>
                <a:off x="7267" y="6138"/>
                <a:ext cx="29" cy="41"/>
              </a:xfrm>
              <a:custGeom>
                <a:avLst/>
                <a:gdLst>
                  <a:gd name="T0" fmla="*/ 5 w 29"/>
                  <a:gd name="T1" fmla="*/ 76 h 82"/>
                  <a:gd name="T2" fmla="*/ 6 w 29"/>
                  <a:gd name="T3" fmla="*/ 60 h 82"/>
                  <a:gd name="T4" fmla="*/ 8 w 29"/>
                  <a:gd name="T5" fmla="*/ 47 h 82"/>
                  <a:gd name="T6" fmla="*/ 9 w 29"/>
                  <a:gd name="T7" fmla="*/ 33 h 82"/>
                  <a:gd name="T8" fmla="*/ 11 w 29"/>
                  <a:gd name="T9" fmla="*/ 6 h 82"/>
                  <a:gd name="T10" fmla="*/ 9 w 29"/>
                  <a:gd name="T11" fmla="*/ 6 h 82"/>
                  <a:gd name="T12" fmla="*/ 6 w 29"/>
                  <a:gd name="T13" fmla="*/ 6 h 82"/>
                  <a:gd name="T14" fmla="*/ 3 w 29"/>
                  <a:gd name="T15" fmla="*/ 6 h 82"/>
                  <a:gd name="T16" fmla="*/ 0 w 29"/>
                  <a:gd name="T17" fmla="*/ 6 h 82"/>
                  <a:gd name="T18" fmla="*/ 0 w 29"/>
                  <a:gd name="T19" fmla="*/ 6 h 82"/>
                  <a:gd name="T20" fmla="*/ 0 w 29"/>
                  <a:gd name="T21" fmla="*/ 6 h 82"/>
                  <a:gd name="T22" fmla="*/ 0 w 29"/>
                  <a:gd name="T23" fmla="*/ 6 h 82"/>
                  <a:gd name="T24" fmla="*/ 0 w 29"/>
                  <a:gd name="T25" fmla="*/ 6 h 82"/>
                  <a:gd name="T26" fmla="*/ 0 w 29"/>
                  <a:gd name="T27" fmla="*/ 6 h 82"/>
                  <a:gd name="T28" fmla="*/ 0 w 29"/>
                  <a:gd name="T29" fmla="*/ 6 h 82"/>
                  <a:gd name="T30" fmla="*/ 0 w 29"/>
                  <a:gd name="T31" fmla="*/ 6 h 82"/>
                  <a:gd name="T32" fmla="*/ 0 w 29"/>
                  <a:gd name="T33" fmla="*/ 0 h 82"/>
                  <a:gd name="T34" fmla="*/ 1 w 29"/>
                  <a:gd name="T35" fmla="*/ 0 h 82"/>
                  <a:gd name="T36" fmla="*/ 5 w 29"/>
                  <a:gd name="T37" fmla="*/ 0 h 82"/>
                  <a:gd name="T38" fmla="*/ 8 w 29"/>
                  <a:gd name="T39" fmla="*/ 0 h 82"/>
                  <a:gd name="T40" fmla="*/ 11 w 29"/>
                  <a:gd name="T41" fmla="*/ 0 h 82"/>
                  <a:gd name="T42" fmla="*/ 15 w 29"/>
                  <a:gd name="T43" fmla="*/ 0 h 82"/>
                  <a:gd name="T44" fmla="*/ 18 w 29"/>
                  <a:gd name="T45" fmla="*/ 0 h 82"/>
                  <a:gd name="T46" fmla="*/ 23 w 29"/>
                  <a:gd name="T47" fmla="*/ 0 h 82"/>
                  <a:gd name="T48" fmla="*/ 26 w 29"/>
                  <a:gd name="T49" fmla="*/ 0 h 82"/>
                  <a:gd name="T50" fmla="*/ 29 w 29"/>
                  <a:gd name="T51" fmla="*/ 0 h 82"/>
                  <a:gd name="T52" fmla="*/ 27 w 29"/>
                  <a:gd name="T53" fmla="*/ 4 h 82"/>
                  <a:gd name="T54" fmla="*/ 27 w 29"/>
                  <a:gd name="T55" fmla="*/ 4 h 82"/>
                  <a:gd name="T56" fmla="*/ 27 w 29"/>
                  <a:gd name="T57" fmla="*/ 6 h 82"/>
                  <a:gd name="T58" fmla="*/ 27 w 29"/>
                  <a:gd name="T59" fmla="*/ 6 h 82"/>
                  <a:gd name="T60" fmla="*/ 27 w 29"/>
                  <a:gd name="T61" fmla="*/ 6 h 82"/>
                  <a:gd name="T62" fmla="*/ 27 w 29"/>
                  <a:gd name="T63" fmla="*/ 6 h 82"/>
                  <a:gd name="T64" fmla="*/ 29 w 29"/>
                  <a:gd name="T65" fmla="*/ 6 h 82"/>
                  <a:gd name="T66" fmla="*/ 27 w 29"/>
                  <a:gd name="T67" fmla="*/ 6 h 82"/>
                  <a:gd name="T68" fmla="*/ 24 w 29"/>
                  <a:gd name="T69" fmla="*/ 6 h 82"/>
                  <a:gd name="T70" fmla="*/ 23 w 29"/>
                  <a:gd name="T71" fmla="*/ 6 h 82"/>
                  <a:gd name="T72" fmla="*/ 19 w 29"/>
                  <a:gd name="T73" fmla="*/ 6 h 82"/>
                  <a:gd name="T74" fmla="*/ 16 w 29"/>
                  <a:gd name="T75" fmla="*/ 8 h 82"/>
                  <a:gd name="T76" fmla="*/ 16 w 29"/>
                  <a:gd name="T77" fmla="*/ 12 h 82"/>
                  <a:gd name="T78" fmla="*/ 15 w 29"/>
                  <a:gd name="T79" fmla="*/ 17 h 82"/>
                  <a:gd name="T80" fmla="*/ 15 w 29"/>
                  <a:gd name="T81" fmla="*/ 25 h 82"/>
                  <a:gd name="T82" fmla="*/ 14 w 29"/>
                  <a:gd name="T83" fmla="*/ 35 h 82"/>
                  <a:gd name="T84" fmla="*/ 13 w 29"/>
                  <a:gd name="T85" fmla="*/ 45 h 82"/>
                  <a:gd name="T86" fmla="*/ 11 w 29"/>
                  <a:gd name="T87" fmla="*/ 56 h 82"/>
                  <a:gd name="T88" fmla="*/ 10 w 29"/>
                  <a:gd name="T89" fmla="*/ 68 h 82"/>
                  <a:gd name="T90" fmla="*/ 9 w 29"/>
                  <a:gd name="T91" fmla="*/ 82 h 82"/>
                  <a:gd name="T92" fmla="*/ 9 w 29"/>
                  <a:gd name="T93" fmla="*/ 82 h 82"/>
                  <a:gd name="T94" fmla="*/ 8 w 29"/>
                  <a:gd name="T95" fmla="*/ 82 h 82"/>
                  <a:gd name="T96" fmla="*/ 8 w 29"/>
                  <a:gd name="T97" fmla="*/ 82 h 82"/>
                  <a:gd name="T98" fmla="*/ 7 w 29"/>
                  <a:gd name="T99" fmla="*/ 82 h 82"/>
                  <a:gd name="T100" fmla="*/ 6 w 29"/>
                  <a:gd name="T101" fmla="*/ 82 h 82"/>
                  <a:gd name="T102" fmla="*/ 5 w 29"/>
                  <a:gd name="T103" fmla="*/ 82 h 82"/>
                  <a:gd name="T104" fmla="*/ 5 w 29"/>
                  <a:gd name="T105" fmla="*/ 82 h 82"/>
                  <a:gd name="T106" fmla="*/ 5 w 29"/>
                  <a:gd name="T10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82">
                    <a:moveTo>
                      <a:pt x="5" y="82"/>
                    </a:moveTo>
                    <a:lnTo>
                      <a:pt x="5" y="76"/>
                    </a:lnTo>
                    <a:lnTo>
                      <a:pt x="6" y="68"/>
                    </a:lnTo>
                    <a:lnTo>
                      <a:pt x="6" y="60"/>
                    </a:lnTo>
                    <a:lnTo>
                      <a:pt x="7" y="55"/>
                    </a:lnTo>
                    <a:lnTo>
                      <a:pt x="8" y="47"/>
                    </a:lnTo>
                    <a:lnTo>
                      <a:pt x="9" y="39"/>
                    </a:lnTo>
                    <a:lnTo>
                      <a:pt x="9" y="33"/>
                    </a:lnTo>
                    <a:lnTo>
                      <a:pt x="10" y="25"/>
                    </a:lnTo>
                    <a:lnTo>
                      <a:pt x="11" y="6"/>
                    </a:lnTo>
                    <a:lnTo>
                      <a:pt x="10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6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6"/>
                    </a:lnTo>
                    <a:lnTo>
                      <a:pt x="15" y="17"/>
                    </a:lnTo>
                    <a:lnTo>
                      <a:pt x="15" y="21"/>
                    </a:lnTo>
                    <a:lnTo>
                      <a:pt x="15" y="25"/>
                    </a:lnTo>
                    <a:lnTo>
                      <a:pt x="14" y="31"/>
                    </a:lnTo>
                    <a:lnTo>
                      <a:pt x="14" y="35"/>
                    </a:lnTo>
                    <a:lnTo>
                      <a:pt x="13" y="41"/>
                    </a:lnTo>
                    <a:lnTo>
                      <a:pt x="13" y="45"/>
                    </a:lnTo>
                    <a:lnTo>
                      <a:pt x="13" y="51"/>
                    </a:lnTo>
                    <a:lnTo>
                      <a:pt x="11" y="56"/>
                    </a:lnTo>
                    <a:lnTo>
                      <a:pt x="10" y="62"/>
                    </a:lnTo>
                    <a:lnTo>
                      <a:pt x="10" y="68"/>
                    </a:lnTo>
                    <a:lnTo>
                      <a:pt x="10" y="76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7" y="82"/>
                    </a:lnTo>
                    <a:lnTo>
                      <a:pt x="7" y="82"/>
                    </a:lnTo>
                    <a:lnTo>
                      <a:pt x="7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00" name="Freeform 95"/>
              <p:cNvSpPr>
                <a:spLocks noEditPoints="1"/>
              </p:cNvSpPr>
              <p:nvPr/>
            </p:nvSpPr>
            <p:spPr bwMode="auto">
              <a:xfrm>
                <a:off x="7286" y="6138"/>
                <a:ext cx="36" cy="41"/>
              </a:xfrm>
              <a:custGeom>
                <a:avLst/>
                <a:gdLst>
                  <a:gd name="T0" fmla="*/ 15 w 36"/>
                  <a:gd name="T1" fmla="*/ 45 h 82"/>
                  <a:gd name="T2" fmla="*/ 15 w 36"/>
                  <a:gd name="T3" fmla="*/ 45 h 82"/>
                  <a:gd name="T4" fmla="*/ 16 w 36"/>
                  <a:gd name="T5" fmla="*/ 45 h 82"/>
                  <a:gd name="T6" fmla="*/ 19 w 36"/>
                  <a:gd name="T7" fmla="*/ 45 h 82"/>
                  <a:gd name="T8" fmla="*/ 19 w 36"/>
                  <a:gd name="T9" fmla="*/ 45 h 82"/>
                  <a:gd name="T10" fmla="*/ 21 w 36"/>
                  <a:gd name="T11" fmla="*/ 45 h 82"/>
                  <a:gd name="T12" fmla="*/ 23 w 36"/>
                  <a:gd name="T13" fmla="*/ 45 h 82"/>
                  <a:gd name="T14" fmla="*/ 27 w 36"/>
                  <a:gd name="T15" fmla="*/ 45 h 82"/>
                  <a:gd name="T16" fmla="*/ 26 w 36"/>
                  <a:gd name="T17" fmla="*/ 41 h 82"/>
                  <a:gd name="T18" fmla="*/ 26 w 36"/>
                  <a:gd name="T19" fmla="*/ 37 h 82"/>
                  <a:gd name="T20" fmla="*/ 24 w 36"/>
                  <a:gd name="T21" fmla="*/ 35 h 82"/>
                  <a:gd name="T22" fmla="*/ 24 w 36"/>
                  <a:gd name="T23" fmla="*/ 27 h 82"/>
                  <a:gd name="T24" fmla="*/ 23 w 36"/>
                  <a:gd name="T25" fmla="*/ 17 h 82"/>
                  <a:gd name="T26" fmla="*/ 0 w 36"/>
                  <a:gd name="T27" fmla="*/ 82 h 82"/>
                  <a:gd name="T28" fmla="*/ 7 w 36"/>
                  <a:gd name="T29" fmla="*/ 60 h 82"/>
                  <a:gd name="T30" fmla="*/ 14 w 36"/>
                  <a:gd name="T31" fmla="*/ 41 h 82"/>
                  <a:gd name="T32" fmla="*/ 20 w 36"/>
                  <a:gd name="T33" fmla="*/ 19 h 82"/>
                  <a:gd name="T34" fmla="*/ 26 w 36"/>
                  <a:gd name="T35" fmla="*/ 0 h 82"/>
                  <a:gd name="T36" fmla="*/ 28 w 36"/>
                  <a:gd name="T37" fmla="*/ 10 h 82"/>
                  <a:gd name="T38" fmla="*/ 30 w 36"/>
                  <a:gd name="T39" fmla="*/ 33 h 82"/>
                  <a:gd name="T40" fmla="*/ 31 w 36"/>
                  <a:gd name="T41" fmla="*/ 53 h 82"/>
                  <a:gd name="T42" fmla="*/ 35 w 36"/>
                  <a:gd name="T43" fmla="*/ 72 h 82"/>
                  <a:gd name="T44" fmla="*/ 36 w 36"/>
                  <a:gd name="T45" fmla="*/ 82 h 82"/>
                  <a:gd name="T46" fmla="*/ 35 w 36"/>
                  <a:gd name="T47" fmla="*/ 82 h 82"/>
                  <a:gd name="T48" fmla="*/ 35 w 36"/>
                  <a:gd name="T49" fmla="*/ 82 h 82"/>
                  <a:gd name="T50" fmla="*/ 32 w 36"/>
                  <a:gd name="T51" fmla="*/ 82 h 82"/>
                  <a:gd name="T52" fmla="*/ 32 w 36"/>
                  <a:gd name="T53" fmla="*/ 82 h 82"/>
                  <a:gd name="T54" fmla="*/ 31 w 36"/>
                  <a:gd name="T55" fmla="*/ 82 h 82"/>
                  <a:gd name="T56" fmla="*/ 31 w 36"/>
                  <a:gd name="T57" fmla="*/ 82 h 82"/>
                  <a:gd name="T58" fmla="*/ 30 w 36"/>
                  <a:gd name="T59" fmla="*/ 82 h 82"/>
                  <a:gd name="T60" fmla="*/ 30 w 36"/>
                  <a:gd name="T61" fmla="*/ 78 h 82"/>
                  <a:gd name="T62" fmla="*/ 29 w 36"/>
                  <a:gd name="T63" fmla="*/ 72 h 82"/>
                  <a:gd name="T64" fmla="*/ 28 w 36"/>
                  <a:gd name="T65" fmla="*/ 66 h 82"/>
                  <a:gd name="T66" fmla="*/ 28 w 36"/>
                  <a:gd name="T67" fmla="*/ 58 h 82"/>
                  <a:gd name="T68" fmla="*/ 27 w 36"/>
                  <a:gd name="T69" fmla="*/ 53 h 82"/>
                  <a:gd name="T70" fmla="*/ 26 w 36"/>
                  <a:gd name="T71" fmla="*/ 53 h 82"/>
                  <a:gd name="T72" fmla="*/ 24 w 36"/>
                  <a:gd name="T73" fmla="*/ 53 h 82"/>
                  <a:gd name="T74" fmla="*/ 22 w 36"/>
                  <a:gd name="T75" fmla="*/ 51 h 82"/>
                  <a:gd name="T76" fmla="*/ 20 w 36"/>
                  <a:gd name="T77" fmla="*/ 49 h 82"/>
                  <a:gd name="T78" fmla="*/ 18 w 36"/>
                  <a:gd name="T79" fmla="*/ 49 h 82"/>
                  <a:gd name="T80" fmla="*/ 15 w 36"/>
                  <a:gd name="T81" fmla="*/ 49 h 82"/>
                  <a:gd name="T82" fmla="*/ 14 w 36"/>
                  <a:gd name="T83" fmla="*/ 51 h 82"/>
                  <a:gd name="T84" fmla="*/ 13 w 36"/>
                  <a:gd name="T85" fmla="*/ 53 h 82"/>
                  <a:gd name="T86" fmla="*/ 11 w 36"/>
                  <a:gd name="T87" fmla="*/ 58 h 82"/>
                  <a:gd name="T88" fmla="*/ 8 w 36"/>
                  <a:gd name="T89" fmla="*/ 64 h 82"/>
                  <a:gd name="T90" fmla="*/ 6 w 36"/>
                  <a:gd name="T91" fmla="*/ 72 h 82"/>
                  <a:gd name="T92" fmla="*/ 4 w 36"/>
                  <a:gd name="T93" fmla="*/ 82 h 82"/>
                  <a:gd name="T94" fmla="*/ 4 w 36"/>
                  <a:gd name="T95" fmla="*/ 82 h 82"/>
                  <a:gd name="T96" fmla="*/ 3 w 36"/>
                  <a:gd name="T97" fmla="*/ 82 h 82"/>
                  <a:gd name="T98" fmla="*/ 3 w 36"/>
                  <a:gd name="T99" fmla="*/ 82 h 82"/>
                  <a:gd name="T100" fmla="*/ 2 w 36"/>
                  <a:gd name="T101" fmla="*/ 82 h 82"/>
                  <a:gd name="T102" fmla="*/ 2 w 36"/>
                  <a:gd name="T103" fmla="*/ 82 h 82"/>
                  <a:gd name="T104" fmla="*/ 2 w 36"/>
                  <a:gd name="T105" fmla="*/ 82 h 82"/>
                  <a:gd name="T106" fmla="*/ 2 w 36"/>
                  <a:gd name="T107" fmla="*/ 82 h 82"/>
                  <a:gd name="T108" fmla="*/ 0 w 36"/>
                  <a:gd name="T10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" h="82">
                    <a:moveTo>
                      <a:pt x="15" y="45"/>
                    </a:moveTo>
                    <a:lnTo>
                      <a:pt x="15" y="45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19" y="45"/>
                    </a:lnTo>
                    <a:lnTo>
                      <a:pt x="20" y="45"/>
                    </a:lnTo>
                    <a:lnTo>
                      <a:pt x="21" y="45"/>
                    </a:lnTo>
                    <a:lnTo>
                      <a:pt x="22" y="45"/>
                    </a:lnTo>
                    <a:lnTo>
                      <a:pt x="23" y="45"/>
                    </a:lnTo>
                    <a:lnTo>
                      <a:pt x="24" y="45"/>
                    </a:lnTo>
                    <a:lnTo>
                      <a:pt x="27" y="45"/>
                    </a:lnTo>
                    <a:lnTo>
                      <a:pt x="27" y="45"/>
                    </a:lnTo>
                    <a:lnTo>
                      <a:pt x="26" y="41"/>
                    </a:lnTo>
                    <a:lnTo>
                      <a:pt x="26" y="41"/>
                    </a:lnTo>
                    <a:lnTo>
                      <a:pt x="26" y="37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1"/>
                    </a:lnTo>
                    <a:lnTo>
                      <a:pt x="24" y="27"/>
                    </a:lnTo>
                    <a:lnTo>
                      <a:pt x="24" y="23"/>
                    </a:lnTo>
                    <a:lnTo>
                      <a:pt x="23" y="17"/>
                    </a:lnTo>
                    <a:lnTo>
                      <a:pt x="15" y="45"/>
                    </a:lnTo>
                    <a:close/>
                    <a:moveTo>
                      <a:pt x="0" y="82"/>
                    </a:moveTo>
                    <a:lnTo>
                      <a:pt x="4" y="70"/>
                    </a:lnTo>
                    <a:lnTo>
                      <a:pt x="7" y="60"/>
                    </a:lnTo>
                    <a:lnTo>
                      <a:pt x="11" y="51"/>
                    </a:lnTo>
                    <a:lnTo>
                      <a:pt x="14" y="41"/>
                    </a:lnTo>
                    <a:lnTo>
                      <a:pt x="18" y="31"/>
                    </a:lnTo>
                    <a:lnTo>
                      <a:pt x="20" y="19"/>
                    </a:lnTo>
                    <a:lnTo>
                      <a:pt x="23" y="1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10"/>
                    </a:lnTo>
                    <a:lnTo>
                      <a:pt x="29" y="21"/>
                    </a:lnTo>
                    <a:lnTo>
                      <a:pt x="30" y="33"/>
                    </a:lnTo>
                    <a:lnTo>
                      <a:pt x="30" y="43"/>
                    </a:lnTo>
                    <a:lnTo>
                      <a:pt x="31" y="53"/>
                    </a:lnTo>
                    <a:lnTo>
                      <a:pt x="34" y="62"/>
                    </a:lnTo>
                    <a:lnTo>
                      <a:pt x="35" y="72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36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78"/>
                    </a:lnTo>
                    <a:lnTo>
                      <a:pt x="30" y="76"/>
                    </a:lnTo>
                    <a:lnTo>
                      <a:pt x="29" y="72"/>
                    </a:lnTo>
                    <a:lnTo>
                      <a:pt x="29" y="70"/>
                    </a:lnTo>
                    <a:lnTo>
                      <a:pt x="28" y="66"/>
                    </a:lnTo>
                    <a:lnTo>
                      <a:pt x="28" y="62"/>
                    </a:lnTo>
                    <a:lnTo>
                      <a:pt x="28" y="58"/>
                    </a:lnTo>
                    <a:lnTo>
                      <a:pt x="28" y="55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6" y="53"/>
                    </a:lnTo>
                    <a:lnTo>
                      <a:pt x="24" y="53"/>
                    </a:lnTo>
                    <a:lnTo>
                      <a:pt x="24" y="53"/>
                    </a:lnTo>
                    <a:lnTo>
                      <a:pt x="23" y="53"/>
                    </a:lnTo>
                    <a:lnTo>
                      <a:pt x="22" y="51"/>
                    </a:lnTo>
                    <a:lnTo>
                      <a:pt x="21" y="49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4" y="51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2" y="55"/>
                    </a:lnTo>
                    <a:lnTo>
                      <a:pt x="11" y="58"/>
                    </a:lnTo>
                    <a:lnTo>
                      <a:pt x="10" y="60"/>
                    </a:lnTo>
                    <a:lnTo>
                      <a:pt x="8" y="64"/>
                    </a:lnTo>
                    <a:lnTo>
                      <a:pt x="7" y="68"/>
                    </a:lnTo>
                    <a:lnTo>
                      <a:pt x="6" y="72"/>
                    </a:lnTo>
                    <a:lnTo>
                      <a:pt x="5" y="78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01" name="Freeform 96"/>
              <p:cNvSpPr>
                <a:spLocks noEditPoints="1"/>
              </p:cNvSpPr>
              <p:nvPr/>
            </p:nvSpPr>
            <p:spPr bwMode="auto">
              <a:xfrm>
                <a:off x="7328" y="6138"/>
                <a:ext cx="40" cy="41"/>
              </a:xfrm>
              <a:custGeom>
                <a:avLst/>
                <a:gdLst>
                  <a:gd name="T0" fmla="*/ 5 w 40"/>
                  <a:gd name="T1" fmla="*/ 78 h 82"/>
                  <a:gd name="T2" fmla="*/ 6 w 40"/>
                  <a:gd name="T3" fmla="*/ 78 h 82"/>
                  <a:gd name="T4" fmla="*/ 8 w 40"/>
                  <a:gd name="T5" fmla="*/ 78 h 82"/>
                  <a:gd name="T6" fmla="*/ 10 w 40"/>
                  <a:gd name="T7" fmla="*/ 78 h 82"/>
                  <a:gd name="T8" fmla="*/ 16 w 40"/>
                  <a:gd name="T9" fmla="*/ 78 h 82"/>
                  <a:gd name="T10" fmla="*/ 24 w 40"/>
                  <a:gd name="T11" fmla="*/ 72 h 82"/>
                  <a:gd name="T12" fmla="*/ 29 w 40"/>
                  <a:gd name="T13" fmla="*/ 64 h 82"/>
                  <a:gd name="T14" fmla="*/ 33 w 40"/>
                  <a:gd name="T15" fmla="*/ 51 h 82"/>
                  <a:gd name="T16" fmla="*/ 35 w 40"/>
                  <a:gd name="T17" fmla="*/ 35 h 82"/>
                  <a:gd name="T18" fmla="*/ 35 w 40"/>
                  <a:gd name="T19" fmla="*/ 19 h 82"/>
                  <a:gd name="T20" fmla="*/ 32 w 40"/>
                  <a:gd name="T21" fmla="*/ 10 h 82"/>
                  <a:gd name="T22" fmla="*/ 25 w 40"/>
                  <a:gd name="T23" fmla="*/ 6 h 82"/>
                  <a:gd name="T24" fmla="*/ 19 w 40"/>
                  <a:gd name="T25" fmla="*/ 6 h 82"/>
                  <a:gd name="T26" fmla="*/ 17 w 40"/>
                  <a:gd name="T27" fmla="*/ 6 h 82"/>
                  <a:gd name="T28" fmla="*/ 15 w 40"/>
                  <a:gd name="T29" fmla="*/ 6 h 82"/>
                  <a:gd name="T30" fmla="*/ 12 w 40"/>
                  <a:gd name="T31" fmla="*/ 6 h 82"/>
                  <a:gd name="T32" fmla="*/ 11 w 40"/>
                  <a:gd name="T33" fmla="*/ 10 h 82"/>
                  <a:gd name="T34" fmla="*/ 10 w 40"/>
                  <a:gd name="T35" fmla="*/ 17 h 82"/>
                  <a:gd name="T36" fmla="*/ 10 w 40"/>
                  <a:gd name="T37" fmla="*/ 25 h 82"/>
                  <a:gd name="T38" fmla="*/ 9 w 40"/>
                  <a:gd name="T39" fmla="*/ 33 h 82"/>
                  <a:gd name="T40" fmla="*/ 8 w 40"/>
                  <a:gd name="T41" fmla="*/ 43 h 82"/>
                  <a:gd name="T42" fmla="*/ 6 w 40"/>
                  <a:gd name="T43" fmla="*/ 55 h 82"/>
                  <a:gd name="T44" fmla="*/ 5 w 40"/>
                  <a:gd name="T45" fmla="*/ 64 h 82"/>
                  <a:gd name="T46" fmla="*/ 5 w 40"/>
                  <a:gd name="T47" fmla="*/ 74 h 82"/>
                  <a:gd name="T48" fmla="*/ 0 w 40"/>
                  <a:gd name="T49" fmla="*/ 82 h 82"/>
                  <a:gd name="T50" fmla="*/ 1 w 40"/>
                  <a:gd name="T51" fmla="*/ 74 h 82"/>
                  <a:gd name="T52" fmla="*/ 1 w 40"/>
                  <a:gd name="T53" fmla="*/ 68 h 82"/>
                  <a:gd name="T54" fmla="*/ 2 w 40"/>
                  <a:gd name="T55" fmla="*/ 58 h 82"/>
                  <a:gd name="T56" fmla="*/ 3 w 40"/>
                  <a:gd name="T57" fmla="*/ 43 h 82"/>
                  <a:gd name="T58" fmla="*/ 4 w 40"/>
                  <a:gd name="T59" fmla="*/ 27 h 82"/>
                  <a:gd name="T60" fmla="*/ 5 w 40"/>
                  <a:gd name="T61" fmla="*/ 17 h 82"/>
                  <a:gd name="T62" fmla="*/ 6 w 40"/>
                  <a:gd name="T63" fmla="*/ 8 h 82"/>
                  <a:gd name="T64" fmla="*/ 8 w 40"/>
                  <a:gd name="T65" fmla="*/ 0 h 82"/>
                  <a:gd name="T66" fmla="*/ 9 w 40"/>
                  <a:gd name="T67" fmla="*/ 0 h 82"/>
                  <a:gd name="T68" fmla="*/ 9 w 40"/>
                  <a:gd name="T69" fmla="*/ 0 h 82"/>
                  <a:gd name="T70" fmla="*/ 10 w 40"/>
                  <a:gd name="T71" fmla="*/ 0 h 82"/>
                  <a:gd name="T72" fmla="*/ 11 w 40"/>
                  <a:gd name="T73" fmla="*/ 0 h 82"/>
                  <a:gd name="T74" fmla="*/ 12 w 40"/>
                  <a:gd name="T75" fmla="*/ 0 h 82"/>
                  <a:gd name="T76" fmla="*/ 16 w 40"/>
                  <a:gd name="T77" fmla="*/ 0 h 82"/>
                  <a:gd name="T78" fmla="*/ 19 w 40"/>
                  <a:gd name="T79" fmla="*/ 0 h 82"/>
                  <a:gd name="T80" fmla="*/ 21 w 40"/>
                  <a:gd name="T81" fmla="*/ 0 h 82"/>
                  <a:gd name="T82" fmla="*/ 27 w 40"/>
                  <a:gd name="T83" fmla="*/ 2 h 82"/>
                  <a:gd name="T84" fmla="*/ 31 w 40"/>
                  <a:gd name="T85" fmla="*/ 4 h 82"/>
                  <a:gd name="T86" fmla="*/ 33 w 40"/>
                  <a:gd name="T87" fmla="*/ 4 h 82"/>
                  <a:gd name="T88" fmla="*/ 34 w 40"/>
                  <a:gd name="T89" fmla="*/ 6 h 82"/>
                  <a:gd name="T90" fmla="*/ 36 w 40"/>
                  <a:gd name="T91" fmla="*/ 12 h 82"/>
                  <a:gd name="T92" fmla="*/ 39 w 40"/>
                  <a:gd name="T93" fmla="*/ 19 h 82"/>
                  <a:gd name="T94" fmla="*/ 40 w 40"/>
                  <a:gd name="T95" fmla="*/ 29 h 82"/>
                  <a:gd name="T96" fmla="*/ 39 w 40"/>
                  <a:gd name="T97" fmla="*/ 41 h 82"/>
                  <a:gd name="T98" fmla="*/ 36 w 40"/>
                  <a:gd name="T99" fmla="*/ 58 h 82"/>
                  <a:gd name="T100" fmla="*/ 31 w 40"/>
                  <a:gd name="T101" fmla="*/ 70 h 82"/>
                  <a:gd name="T102" fmla="*/ 23 w 40"/>
                  <a:gd name="T103" fmla="*/ 78 h 82"/>
                  <a:gd name="T104" fmla="*/ 12 w 40"/>
                  <a:gd name="T105" fmla="*/ 82 h 82"/>
                  <a:gd name="T106" fmla="*/ 10 w 40"/>
                  <a:gd name="T107" fmla="*/ 82 h 82"/>
                  <a:gd name="T108" fmla="*/ 8 w 40"/>
                  <a:gd name="T109" fmla="*/ 82 h 82"/>
                  <a:gd name="T110" fmla="*/ 5 w 40"/>
                  <a:gd name="T111" fmla="*/ 82 h 82"/>
                  <a:gd name="T112" fmla="*/ 4 w 40"/>
                  <a:gd name="T113" fmla="*/ 82 h 82"/>
                  <a:gd name="T114" fmla="*/ 3 w 40"/>
                  <a:gd name="T115" fmla="*/ 82 h 82"/>
                  <a:gd name="T116" fmla="*/ 2 w 40"/>
                  <a:gd name="T117" fmla="*/ 82 h 82"/>
                  <a:gd name="T118" fmla="*/ 1 w 40"/>
                  <a:gd name="T119" fmla="*/ 82 h 82"/>
                  <a:gd name="T120" fmla="*/ 0 w 40"/>
                  <a:gd name="T1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" h="82">
                    <a:moveTo>
                      <a:pt x="4" y="78"/>
                    </a:moveTo>
                    <a:lnTo>
                      <a:pt x="5" y="78"/>
                    </a:lnTo>
                    <a:lnTo>
                      <a:pt x="5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8" y="78"/>
                    </a:lnTo>
                    <a:lnTo>
                      <a:pt x="9" y="78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6" y="78"/>
                    </a:lnTo>
                    <a:lnTo>
                      <a:pt x="20" y="76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29" y="64"/>
                    </a:lnTo>
                    <a:lnTo>
                      <a:pt x="32" y="58"/>
                    </a:lnTo>
                    <a:lnTo>
                      <a:pt x="33" y="51"/>
                    </a:lnTo>
                    <a:lnTo>
                      <a:pt x="34" y="43"/>
                    </a:lnTo>
                    <a:lnTo>
                      <a:pt x="35" y="35"/>
                    </a:lnTo>
                    <a:lnTo>
                      <a:pt x="35" y="25"/>
                    </a:lnTo>
                    <a:lnTo>
                      <a:pt x="35" y="19"/>
                    </a:lnTo>
                    <a:lnTo>
                      <a:pt x="34" y="14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5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10" y="17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10" y="29"/>
                    </a:lnTo>
                    <a:lnTo>
                      <a:pt x="9" y="33"/>
                    </a:lnTo>
                    <a:lnTo>
                      <a:pt x="9" y="37"/>
                    </a:lnTo>
                    <a:lnTo>
                      <a:pt x="8" y="43"/>
                    </a:lnTo>
                    <a:lnTo>
                      <a:pt x="8" y="49"/>
                    </a:lnTo>
                    <a:lnTo>
                      <a:pt x="6" y="55"/>
                    </a:lnTo>
                    <a:lnTo>
                      <a:pt x="6" y="58"/>
                    </a:lnTo>
                    <a:lnTo>
                      <a:pt x="5" y="64"/>
                    </a:lnTo>
                    <a:lnTo>
                      <a:pt x="5" y="70"/>
                    </a:lnTo>
                    <a:lnTo>
                      <a:pt x="5" y="74"/>
                    </a:lnTo>
                    <a:lnTo>
                      <a:pt x="4" y="78"/>
                    </a:lnTo>
                    <a:close/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68"/>
                    </a:lnTo>
                    <a:lnTo>
                      <a:pt x="1" y="64"/>
                    </a:lnTo>
                    <a:lnTo>
                      <a:pt x="2" y="58"/>
                    </a:lnTo>
                    <a:lnTo>
                      <a:pt x="2" y="51"/>
                    </a:lnTo>
                    <a:lnTo>
                      <a:pt x="3" y="43"/>
                    </a:lnTo>
                    <a:lnTo>
                      <a:pt x="4" y="35"/>
                    </a:lnTo>
                    <a:lnTo>
                      <a:pt x="4" y="27"/>
                    </a:lnTo>
                    <a:lnTo>
                      <a:pt x="5" y="21"/>
                    </a:lnTo>
                    <a:lnTo>
                      <a:pt x="5" y="17"/>
                    </a:lnTo>
                    <a:lnTo>
                      <a:pt x="6" y="14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8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10"/>
                    </a:lnTo>
                    <a:lnTo>
                      <a:pt x="36" y="12"/>
                    </a:lnTo>
                    <a:lnTo>
                      <a:pt x="37" y="16"/>
                    </a:lnTo>
                    <a:lnTo>
                      <a:pt x="39" y="19"/>
                    </a:lnTo>
                    <a:lnTo>
                      <a:pt x="40" y="23"/>
                    </a:lnTo>
                    <a:lnTo>
                      <a:pt x="40" y="29"/>
                    </a:lnTo>
                    <a:lnTo>
                      <a:pt x="40" y="35"/>
                    </a:lnTo>
                    <a:lnTo>
                      <a:pt x="39" y="41"/>
                    </a:lnTo>
                    <a:lnTo>
                      <a:pt x="37" y="51"/>
                    </a:lnTo>
                    <a:lnTo>
                      <a:pt x="36" y="58"/>
                    </a:lnTo>
                    <a:lnTo>
                      <a:pt x="34" y="64"/>
                    </a:lnTo>
                    <a:lnTo>
                      <a:pt x="31" y="70"/>
                    </a:lnTo>
                    <a:lnTo>
                      <a:pt x="27" y="76"/>
                    </a:lnTo>
                    <a:lnTo>
                      <a:pt x="23" y="78"/>
                    </a:lnTo>
                    <a:lnTo>
                      <a:pt x="17" y="82"/>
                    </a:lnTo>
                    <a:lnTo>
                      <a:pt x="12" y="82"/>
                    </a:lnTo>
                    <a:lnTo>
                      <a:pt x="11" y="82"/>
                    </a:lnTo>
                    <a:lnTo>
                      <a:pt x="10" y="82"/>
                    </a:lnTo>
                    <a:lnTo>
                      <a:pt x="9" y="82"/>
                    </a:lnTo>
                    <a:lnTo>
                      <a:pt x="8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02" name="Freeform 97"/>
              <p:cNvSpPr>
                <a:spLocks noEditPoints="1"/>
              </p:cNvSpPr>
              <p:nvPr/>
            </p:nvSpPr>
            <p:spPr bwMode="auto">
              <a:xfrm>
                <a:off x="7371" y="6137"/>
                <a:ext cx="42" cy="42"/>
              </a:xfrm>
              <a:custGeom>
                <a:avLst/>
                <a:gdLst>
                  <a:gd name="T0" fmla="*/ 22 w 42"/>
                  <a:gd name="T1" fmla="*/ 80 h 84"/>
                  <a:gd name="T2" fmla="*/ 29 w 42"/>
                  <a:gd name="T3" fmla="*/ 74 h 84"/>
                  <a:gd name="T4" fmla="*/ 33 w 42"/>
                  <a:gd name="T5" fmla="*/ 64 h 84"/>
                  <a:gd name="T6" fmla="*/ 38 w 42"/>
                  <a:gd name="T7" fmla="*/ 51 h 84"/>
                  <a:gd name="T8" fmla="*/ 39 w 42"/>
                  <a:gd name="T9" fmla="*/ 35 h 84"/>
                  <a:gd name="T10" fmla="*/ 38 w 42"/>
                  <a:gd name="T11" fmla="*/ 21 h 84"/>
                  <a:gd name="T12" fmla="*/ 34 w 42"/>
                  <a:gd name="T13" fmla="*/ 12 h 84"/>
                  <a:gd name="T14" fmla="*/ 29 w 42"/>
                  <a:gd name="T15" fmla="*/ 6 h 84"/>
                  <a:gd name="T16" fmla="*/ 22 w 42"/>
                  <a:gd name="T17" fmla="*/ 6 h 84"/>
                  <a:gd name="T18" fmla="*/ 15 w 42"/>
                  <a:gd name="T19" fmla="*/ 10 h 84"/>
                  <a:gd name="T20" fmla="*/ 10 w 42"/>
                  <a:gd name="T21" fmla="*/ 19 h 84"/>
                  <a:gd name="T22" fmla="*/ 7 w 42"/>
                  <a:gd name="T23" fmla="*/ 37 h 84"/>
                  <a:gd name="T24" fmla="*/ 6 w 42"/>
                  <a:gd name="T25" fmla="*/ 53 h 84"/>
                  <a:gd name="T26" fmla="*/ 6 w 42"/>
                  <a:gd name="T27" fmla="*/ 66 h 84"/>
                  <a:gd name="T28" fmla="*/ 8 w 42"/>
                  <a:gd name="T29" fmla="*/ 74 h 84"/>
                  <a:gd name="T30" fmla="*/ 14 w 42"/>
                  <a:gd name="T31" fmla="*/ 80 h 84"/>
                  <a:gd name="T32" fmla="*/ 18 w 42"/>
                  <a:gd name="T33" fmla="*/ 84 h 84"/>
                  <a:gd name="T34" fmla="*/ 9 w 42"/>
                  <a:gd name="T35" fmla="*/ 82 h 84"/>
                  <a:gd name="T36" fmla="*/ 4 w 42"/>
                  <a:gd name="T37" fmla="*/ 74 h 84"/>
                  <a:gd name="T38" fmla="*/ 0 w 42"/>
                  <a:gd name="T39" fmla="*/ 60 h 84"/>
                  <a:gd name="T40" fmla="*/ 0 w 42"/>
                  <a:gd name="T41" fmla="*/ 45 h 84"/>
                  <a:gd name="T42" fmla="*/ 4 w 42"/>
                  <a:gd name="T43" fmla="*/ 25 h 84"/>
                  <a:gd name="T44" fmla="*/ 9 w 42"/>
                  <a:gd name="T45" fmla="*/ 12 h 84"/>
                  <a:gd name="T46" fmla="*/ 17 w 42"/>
                  <a:gd name="T47" fmla="*/ 4 h 84"/>
                  <a:gd name="T48" fmla="*/ 26 w 42"/>
                  <a:gd name="T49" fmla="*/ 0 h 84"/>
                  <a:gd name="T50" fmla="*/ 34 w 42"/>
                  <a:gd name="T51" fmla="*/ 4 h 84"/>
                  <a:gd name="T52" fmla="*/ 39 w 42"/>
                  <a:gd name="T53" fmla="*/ 12 h 84"/>
                  <a:gd name="T54" fmla="*/ 42 w 42"/>
                  <a:gd name="T55" fmla="*/ 25 h 84"/>
                  <a:gd name="T56" fmla="*/ 42 w 42"/>
                  <a:gd name="T57" fmla="*/ 45 h 84"/>
                  <a:gd name="T58" fmla="*/ 40 w 42"/>
                  <a:gd name="T59" fmla="*/ 60 h 84"/>
                  <a:gd name="T60" fmla="*/ 36 w 42"/>
                  <a:gd name="T61" fmla="*/ 72 h 84"/>
                  <a:gd name="T62" fmla="*/ 28 w 42"/>
                  <a:gd name="T63" fmla="*/ 80 h 84"/>
                  <a:gd name="T64" fmla="*/ 18 w 42"/>
                  <a:gd name="T6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84">
                    <a:moveTo>
                      <a:pt x="18" y="80"/>
                    </a:moveTo>
                    <a:lnTo>
                      <a:pt x="22" y="80"/>
                    </a:lnTo>
                    <a:lnTo>
                      <a:pt x="25" y="78"/>
                    </a:lnTo>
                    <a:lnTo>
                      <a:pt x="29" y="74"/>
                    </a:lnTo>
                    <a:lnTo>
                      <a:pt x="31" y="70"/>
                    </a:lnTo>
                    <a:lnTo>
                      <a:pt x="33" y="64"/>
                    </a:lnTo>
                    <a:lnTo>
                      <a:pt x="36" y="58"/>
                    </a:lnTo>
                    <a:lnTo>
                      <a:pt x="38" y="51"/>
                    </a:lnTo>
                    <a:lnTo>
                      <a:pt x="39" y="43"/>
                    </a:lnTo>
                    <a:lnTo>
                      <a:pt x="39" y="35"/>
                    </a:lnTo>
                    <a:lnTo>
                      <a:pt x="39" y="27"/>
                    </a:lnTo>
                    <a:lnTo>
                      <a:pt x="38" y="21"/>
                    </a:lnTo>
                    <a:lnTo>
                      <a:pt x="37" y="16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3" y="14"/>
                    </a:lnTo>
                    <a:lnTo>
                      <a:pt x="10" y="19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6" y="45"/>
                    </a:lnTo>
                    <a:lnTo>
                      <a:pt x="6" y="53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7" y="70"/>
                    </a:lnTo>
                    <a:lnTo>
                      <a:pt x="8" y="74"/>
                    </a:lnTo>
                    <a:lnTo>
                      <a:pt x="12" y="78"/>
                    </a:lnTo>
                    <a:lnTo>
                      <a:pt x="14" y="80"/>
                    </a:lnTo>
                    <a:lnTo>
                      <a:pt x="18" y="80"/>
                    </a:lnTo>
                    <a:close/>
                    <a:moveTo>
                      <a:pt x="18" y="84"/>
                    </a:moveTo>
                    <a:lnTo>
                      <a:pt x="14" y="84"/>
                    </a:lnTo>
                    <a:lnTo>
                      <a:pt x="9" y="82"/>
                    </a:lnTo>
                    <a:lnTo>
                      <a:pt x="6" y="78"/>
                    </a:lnTo>
                    <a:lnTo>
                      <a:pt x="4" y="74"/>
                    </a:lnTo>
                    <a:lnTo>
                      <a:pt x="1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4" y="25"/>
                    </a:lnTo>
                    <a:lnTo>
                      <a:pt x="7" y="18"/>
                    </a:lnTo>
                    <a:lnTo>
                      <a:pt x="9" y="12"/>
                    </a:lnTo>
                    <a:lnTo>
                      <a:pt x="13" y="8"/>
                    </a:lnTo>
                    <a:lnTo>
                      <a:pt x="17" y="4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34" y="4"/>
                    </a:lnTo>
                    <a:lnTo>
                      <a:pt x="37" y="8"/>
                    </a:lnTo>
                    <a:lnTo>
                      <a:pt x="39" y="12"/>
                    </a:lnTo>
                    <a:lnTo>
                      <a:pt x="41" y="18"/>
                    </a:lnTo>
                    <a:lnTo>
                      <a:pt x="42" y="25"/>
                    </a:lnTo>
                    <a:lnTo>
                      <a:pt x="42" y="35"/>
                    </a:lnTo>
                    <a:lnTo>
                      <a:pt x="42" y="45"/>
                    </a:lnTo>
                    <a:lnTo>
                      <a:pt x="41" y="53"/>
                    </a:lnTo>
                    <a:lnTo>
                      <a:pt x="40" y="60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1" y="78"/>
                    </a:lnTo>
                    <a:lnTo>
                      <a:pt x="28" y="80"/>
                    </a:lnTo>
                    <a:lnTo>
                      <a:pt x="23" y="84"/>
                    </a:ln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03" name="Freeform 98"/>
              <p:cNvSpPr>
                <a:spLocks noEditPoints="1"/>
              </p:cNvSpPr>
              <p:nvPr/>
            </p:nvSpPr>
            <p:spPr bwMode="auto">
              <a:xfrm>
                <a:off x="7435" y="6138"/>
                <a:ext cx="40" cy="41"/>
              </a:xfrm>
              <a:custGeom>
                <a:avLst/>
                <a:gdLst>
                  <a:gd name="T0" fmla="*/ 6 w 40"/>
                  <a:gd name="T1" fmla="*/ 78 h 82"/>
                  <a:gd name="T2" fmla="*/ 7 w 40"/>
                  <a:gd name="T3" fmla="*/ 78 h 82"/>
                  <a:gd name="T4" fmla="*/ 8 w 40"/>
                  <a:gd name="T5" fmla="*/ 78 h 82"/>
                  <a:gd name="T6" fmla="*/ 11 w 40"/>
                  <a:gd name="T7" fmla="*/ 78 h 82"/>
                  <a:gd name="T8" fmla="*/ 16 w 40"/>
                  <a:gd name="T9" fmla="*/ 78 h 82"/>
                  <a:gd name="T10" fmla="*/ 24 w 40"/>
                  <a:gd name="T11" fmla="*/ 72 h 82"/>
                  <a:gd name="T12" fmla="*/ 30 w 40"/>
                  <a:gd name="T13" fmla="*/ 64 h 82"/>
                  <a:gd name="T14" fmla="*/ 33 w 40"/>
                  <a:gd name="T15" fmla="*/ 51 h 82"/>
                  <a:gd name="T16" fmla="*/ 36 w 40"/>
                  <a:gd name="T17" fmla="*/ 35 h 82"/>
                  <a:gd name="T18" fmla="*/ 36 w 40"/>
                  <a:gd name="T19" fmla="*/ 19 h 82"/>
                  <a:gd name="T20" fmla="*/ 32 w 40"/>
                  <a:gd name="T21" fmla="*/ 10 h 82"/>
                  <a:gd name="T22" fmla="*/ 25 w 40"/>
                  <a:gd name="T23" fmla="*/ 6 h 82"/>
                  <a:gd name="T24" fmla="*/ 20 w 40"/>
                  <a:gd name="T25" fmla="*/ 6 h 82"/>
                  <a:gd name="T26" fmla="*/ 17 w 40"/>
                  <a:gd name="T27" fmla="*/ 6 h 82"/>
                  <a:gd name="T28" fmla="*/ 15 w 40"/>
                  <a:gd name="T29" fmla="*/ 6 h 82"/>
                  <a:gd name="T30" fmla="*/ 13 w 40"/>
                  <a:gd name="T31" fmla="*/ 6 h 82"/>
                  <a:gd name="T32" fmla="*/ 12 w 40"/>
                  <a:gd name="T33" fmla="*/ 10 h 82"/>
                  <a:gd name="T34" fmla="*/ 11 w 40"/>
                  <a:gd name="T35" fmla="*/ 17 h 82"/>
                  <a:gd name="T36" fmla="*/ 11 w 40"/>
                  <a:gd name="T37" fmla="*/ 25 h 82"/>
                  <a:gd name="T38" fmla="*/ 9 w 40"/>
                  <a:gd name="T39" fmla="*/ 33 h 82"/>
                  <a:gd name="T40" fmla="*/ 8 w 40"/>
                  <a:gd name="T41" fmla="*/ 43 h 82"/>
                  <a:gd name="T42" fmla="*/ 7 w 40"/>
                  <a:gd name="T43" fmla="*/ 55 h 82"/>
                  <a:gd name="T44" fmla="*/ 6 w 40"/>
                  <a:gd name="T45" fmla="*/ 64 h 82"/>
                  <a:gd name="T46" fmla="*/ 6 w 40"/>
                  <a:gd name="T47" fmla="*/ 74 h 82"/>
                  <a:gd name="T48" fmla="*/ 0 w 40"/>
                  <a:gd name="T49" fmla="*/ 82 h 82"/>
                  <a:gd name="T50" fmla="*/ 1 w 40"/>
                  <a:gd name="T51" fmla="*/ 74 h 82"/>
                  <a:gd name="T52" fmla="*/ 1 w 40"/>
                  <a:gd name="T53" fmla="*/ 68 h 82"/>
                  <a:gd name="T54" fmla="*/ 3 w 40"/>
                  <a:gd name="T55" fmla="*/ 58 h 82"/>
                  <a:gd name="T56" fmla="*/ 4 w 40"/>
                  <a:gd name="T57" fmla="*/ 43 h 82"/>
                  <a:gd name="T58" fmla="*/ 5 w 40"/>
                  <a:gd name="T59" fmla="*/ 27 h 82"/>
                  <a:gd name="T60" fmla="*/ 6 w 40"/>
                  <a:gd name="T61" fmla="*/ 17 h 82"/>
                  <a:gd name="T62" fmla="*/ 7 w 40"/>
                  <a:gd name="T63" fmla="*/ 8 h 82"/>
                  <a:gd name="T64" fmla="*/ 8 w 40"/>
                  <a:gd name="T65" fmla="*/ 0 h 82"/>
                  <a:gd name="T66" fmla="*/ 9 w 40"/>
                  <a:gd name="T67" fmla="*/ 0 h 82"/>
                  <a:gd name="T68" fmla="*/ 9 w 40"/>
                  <a:gd name="T69" fmla="*/ 0 h 82"/>
                  <a:gd name="T70" fmla="*/ 11 w 40"/>
                  <a:gd name="T71" fmla="*/ 0 h 82"/>
                  <a:gd name="T72" fmla="*/ 12 w 40"/>
                  <a:gd name="T73" fmla="*/ 0 h 82"/>
                  <a:gd name="T74" fmla="*/ 13 w 40"/>
                  <a:gd name="T75" fmla="*/ 0 h 82"/>
                  <a:gd name="T76" fmla="*/ 16 w 40"/>
                  <a:gd name="T77" fmla="*/ 0 h 82"/>
                  <a:gd name="T78" fmla="*/ 20 w 40"/>
                  <a:gd name="T79" fmla="*/ 0 h 82"/>
                  <a:gd name="T80" fmla="*/ 22 w 40"/>
                  <a:gd name="T81" fmla="*/ 0 h 82"/>
                  <a:gd name="T82" fmla="*/ 28 w 40"/>
                  <a:gd name="T83" fmla="*/ 2 h 82"/>
                  <a:gd name="T84" fmla="*/ 31 w 40"/>
                  <a:gd name="T85" fmla="*/ 4 h 82"/>
                  <a:gd name="T86" fmla="*/ 33 w 40"/>
                  <a:gd name="T87" fmla="*/ 4 h 82"/>
                  <a:gd name="T88" fmla="*/ 35 w 40"/>
                  <a:gd name="T89" fmla="*/ 6 h 82"/>
                  <a:gd name="T90" fmla="*/ 37 w 40"/>
                  <a:gd name="T91" fmla="*/ 12 h 82"/>
                  <a:gd name="T92" fmla="*/ 39 w 40"/>
                  <a:gd name="T93" fmla="*/ 19 h 82"/>
                  <a:gd name="T94" fmla="*/ 40 w 40"/>
                  <a:gd name="T95" fmla="*/ 29 h 82"/>
                  <a:gd name="T96" fmla="*/ 39 w 40"/>
                  <a:gd name="T97" fmla="*/ 41 h 82"/>
                  <a:gd name="T98" fmla="*/ 37 w 40"/>
                  <a:gd name="T99" fmla="*/ 58 h 82"/>
                  <a:gd name="T100" fmla="*/ 31 w 40"/>
                  <a:gd name="T101" fmla="*/ 70 h 82"/>
                  <a:gd name="T102" fmla="*/ 23 w 40"/>
                  <a:gd name="T103" fmla="*/ 78 h 82"/>
                  <a:gd name="T104" fmla="*/ 13 w 40"/>
                  <a:gd name="T105" fmla="*/ 82 h 82"/>
                  <a:gd name="T106" fmla="*/ 11 w 40"/>
                  <a:gd name="T107" fmla="*/ 82 h 82"/>
                  <a:gd name="T108" fmla="*/ 8 w 40"/>
                  <a:gd name="T109" fmla="*/ 82 h 82"/>
                  <a:gd name="T110" fmla="*/ 6 w 40"/>
                  <a:gd name="T111" fmla="*/ 82 h 82"/>
                  <a:gd name="T112" fmla="*/ 5 w 40"/>
                  <a:gd name="T113" fmla="*/ 82 h 82"/>
                  <a:gd name="T114" fmla="*/ 4 w 40"/>
                  <a:gd name="T115" fmla="*/ 82 h 82"/>
                  <a:gd name="T116" fmla="*/ 3 w 40"/>
                  <a:gd name="T117" fmla="*/ 82 h 82"/>
                  <a:gd name="T118" fmla="*/ 1 w 40"/>
                  <a:gd name="T119" fmla="*/ 82 h 82"/>
                  <a:gd name="T120" fmla="*/ 0 w 40"/>
                  <a:gd name="T1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" h="82">
                    <a:moveTo>
                      <a:pt x="5" y="78"/>
                    </a:moveTo>
                    <a:lnTo>
                      <a:pt x="6" y="78"/>
                    </a:lnTo>
                    <a:lnTo>
                      <a:pt x="6" y="78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9" y="78"/>
                    </a:lnTo>
                    <a:lnTo>
                      <a:pt x="11" y="78"/>
                    </a:lnTo>
                    <a:lnTo>
                      <a:pt x="12" y="78"/>
                    </a:lnTo>
                    <a:lnTo>
                      <a:pt x="16" y="78"/>
                    </a:lnTo>
                    <a:lnTo>
                      <a:pt x="21" y="76"/>
                    </a:lnTo>
                    <a:lnTo>
                      <a:pt x="24" y="72"/>
                    </a:lnTo>
                    <a:lnTo>
                      <a:pt x="27" y="70"/>
                    </a:lnTo>
                    <a:lnTo>
                      <a:pt x="30" y="64"/>
                    </a:lnTo>
                    <a:lnTo>
                      <a:pt x="32" y="58"/>
                    </a:lnTo>
                    <a:lnTo>
                      <a:pt x="33" y="51"/>
                    </a:lnTo>
                    <a:lnTo>
                      <a:pt x="35" y="43"/>
                    </a:lnTo>
                    <a:lnTo>
                      <a:pt x="36" y="35"/>
                    </a:lnTo>
                    <a:lnTo>
                      <a:pt x="36" y="25"/>
                    </a:lnTo>
                    <a:lnTo>
                      <a:pt x="36" y="19"/>
                    </a:lnTo>
                    <a:lnTo>
                      <a:pt x="35" y="14"/>
                    </a:lnTo>
                    <a:lnTo>
                      <a:pt x="32" y="10"/>
                    </a:lnTo>
                    <a:lnTo>
                      <a:pt x="29" y="8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20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1" y="17"/>
                    </a:lnTo>
                    <a:lnTo>
                      <a:pt x="11" y="21"/>
                    </a:lnTo>
                    <a:lnTo>
                      <a:pt x="11" y="25"/>
                    </a:lnTo>
                    <a:lnTo>
                      <a:pt x="11" y="29"/>
                    </a:lnTo>
                    <a:lnTo>
                      <a:pt x="9" y="33"/>
                    </a:lnTo>
                    <a:lnTo>
                      <a:pt x="9" y="37"/>
                    </a:lnTo>
                    <a:lnTo>
                      <a:pt x="8" y="43"/>
                    </a:lnTo>
                    <a:lnTo>
                      <a:pt x="8" y="49"/>
                    </a:lnTo>
                    <a:lnTo>
                      <a:pt x="7" y="55"/>
                    </a:lnTo>
                    <a:lnTo>
                      <a:pt x="7" y="58"/>
                    </a:lnTo>
                    <a:lnTo>
                      <a:pt x="6" y="64"/>
                    </a:lnTo>
                    <a:lnTo>
                      <a:pt x="6" y="70"/>
                    </a:lnTo>
                    <a:lnTo>
                      <a:pt x="6" y="74"/>
                    </a:lnTo>
                    <a:lnTo>
                      <a:pt x="5" y="78"/>
                    </a:lnTo>
                    <a:close/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68"/>
                    </a:lnTo>
                    <a:lnTo>
                      <a:pt x="1" y="64"/>
                    </a:lnTo>
                    <a:lnTo>
                      <a:pt x="3" y="58"/>
                    </a:lnTo>
                    <a:lnTo>
                      <a:pt x="3" y="51"/>
                    </a:lnTo>
                    <a:lnTo>
                      <a:pt x="4" y="43"/>
                    </a:lnTo>
                    <a:lnTo>
                      <a:pt x="5" y="35"/>
                    </a:lnTo>
                    <a:lnTo>
                      <a:pt x="5" y="27"/>
                    </a:lnTo>
                    <a:lnTo>
                      <a:pt x="6" y="21"/>
                    </a:lnTo>
                    <a:lnTo>
                      <a:pt x="6" y="17"/>
                    </a:lnTo>
                    <a:lnTo>
                      <a:pt x="7" y="14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6" y="10"/>
                    </a:lnTo>
                    <a:lnTo>
                      <a:pt x="37" y="12"/>
                    </a:lnTo>
                    <a:lnTo>
                      <a:pt x="38" y="16"/>
                    </a:lnTo>
                    <a:lnTo>
                      <a:pt x="39" y="19"/>
                    </a:lnTo>
                    <a:lnTo>
                      <a:pt x="40" y="23"/>
                    </a:lnTo>
                    <a:lnTo>
                      <a:pt x="40" y="29"/>
                    </a:lnTo>
                    <a:lnTo>
                      <a:pt x="40" y="35"/>
                    </a:lnTo>
                    <a:lnTo>
                      <a:pt x="39" y="41"/>
                    </a:lnTo>
                    <a:lnTo>
                      <a:pt x="38" y="51"/>
                    </a:lnTo>
                    <a:lnTo>
                      <a:pt x="37" y="58"/>
                    </a:lnTo>
                    <a:lnTo>
                      <a:pt x="35" y="64"/>
                    </a:lnTo>
                    <a:lnTo>
                      <a:pt x="31" y="70"/>
                    </a:lnTo>
                    <a:lnTo>
                      <a:pt x="28" y="76"/>
                    </a:lnTo>
                    <a:lnTo>
                      <a:pt x="23" y="78"/>
                    </a:lnTo>
                    <a:lnTo>
                      <a:pt x="17" y="82"/>
                    </a:lnTo>
                    <a:lnTo>
                      <a:pt x="13" y="82"/>
                    </a:lnTo>
                    <a:lnTo>
                      <a:pt x="12" y="82"/>
                    </a:lnTo>
                    <a:lnTo>
                      <a:pt x="11" y="82"/>
                    </a:lnTo>
                    <a:lnTo>
                      <a:pt x="9" y="82"/>
                    </a:lnTo>
                    <a:lnTo>
                      <a:pt x="8" y="82"/>
                    </a:lnTo>
                    <a:lnTo>
                      <a:pt x="7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04" name="Freeform 99"/>
              <p:cNvSpPr>
                <a:spLocks/>
              </p:cNvSpPr>
              <p:nvPr/>
            </p:nvSpPr>
            <p:spPr bwMode="auto">
              <a:xfrm>
                <a:off x="7479" y="6138"/>
                <a:ext cx="27" cy="41"/>
              </a:xfrm>
              <a:custGeom>
                <a:avLst/>
                <a:gdLst>
                  <a:gd name="T0" fmla="*/ 1 w 27"/>
                  <a:gd name="T1" fmla="*/ 74 h 82"/>
                  <a:gd name="T2" fmla="*/ 2 w 27"/>
                  <a:gd name="T3" fmla="*/ 60 h 82"/>
                  <a:gd name="T4" fmla="*/ 3 w 27"/>
                  <a:gd name="T5" fmla="*/ 43 h 82"/>
                  <a:gd name="T6" fmla="*/ 5 w 27"/>
                  <a:gd name="T7" fmla="*/ 25 h 82"/>
                  <a:gd name="T8" fmla="*/ 7 w 27"/>
                  <a:gd name="T9" fmla="*/ 10 h 82"/>
                  <a:gd name="T10" fmla="*/ 8 w 27"/>
                  <a:gd name="T11" fmla="*/ 0 h 82"/>
                  <a:gd name="T12" fmla="*/ 9 w 27"/>
                  <a:gd name="T13" fmla="*/ 0 h 82"/>
                  <a:gd name="T14" fmla="*/ 12 w 27"/>
                  <a:gd name="T15" fmla="*/ 0 h 82"/>
                  <a:gd name="T16" fmla="*/ 17 w 27"/>
                  <a:gd name="T17" fmla="*/ 0 h 82"/>
                  <a:gd name="T18" fmla="*/ 21 w 27"/>
                  <a:gd name="T19" fmla="*/ 0 h 82"/>
                  <a:gd name="T20" fmla="*/ 27 w 27"/>
                  <a:gd name="T21" fmla="*/ 0 h 82"/>
                  <a:gd name="T22" fmla="*/ 27 w 27"/>
                  <a:gd name="T23" fmla="*/ 4 h 82"/>
                  <a:gd name="T24" fmla="*/ 27 w 27"/>
                  <a:gd name="T25" fmla="*/ 4 h 82"/>
                  <a:gd name="T26" fmla="*/ 26 w 27"/>
                  <a:gd name="T27" fmla="*/ 6 h 82"/>
                  <a:gd name="T28" fmla="*/ 26 w 27"/>
                  <a:gd name="T29" fmla="*/ 6 h 82"/>
                  <a:gd name="T30" fmla="*/ 27 w 27"/>
                  <a:gd name="T31" fmla="*/ 6 h 82"/>
                  <a:gd name="T32" fmla="*/ 24 w 27"/>
                  <a:gd name="T33" fmla="*/ 6 h 82"/>
                  <a:gd name="T34" fmla="*/ 18 w 27"/>
                  <a:gd name="T35" fmla="*/ 6 h 82"/>
                  <a:gd name="T36" fmla="*/ 12 w 27"/>
                  <a:gd name="T37" fmla="*/ 6 h 82"/>
                  <a:gd name="T38" fmla="*/ 11 w 27"/>
                  <a:gd name="T39" fmla="*/ 12 h 82"/>
                  <a:gd name="T40" fmla="*/ 10 w 27"/>
                  <a:gd name="T41" fmla="*/ 23 h 82"/>
                  <a:gd name="T42" fmla="*/ 9 w 27"/>
                  <a:gd name="T43" fmla="*/ 33 h 82"/>
                  <a:gd name="T44" fmla="*/ 11 w 27"/>
                  <a:gd name="T45" fmla="*/ 35 h 82"/>
                  <a:gd name="T46" fmla="*/ 15 w 27"/>
                  <a:gd name="T47" fmla="*/ 35 h 82"/>
                  <a:gd name="T48" fmla="*/ 20 w 27"/>
                  <a:gd name="T49" fmla="*/ 35 h 82"/>
                  <a:gd name="T50" fmla="*/ 23 w 27"/>
                  <a:gd name="T51" fmla="*/ 35 h 82"/>
                  <a:gd name="T52" fmla="*/ 21 w 27"/>
                  <a:gd name="T53" fmla="*/ 37 h 82"/>
                  <a:gd name="T54" fmla="*/ 21 w 27"/>
                  <a:gd name="T55" fmla="*/ 41 h 82"/>
                  <a:gd name="T56" fmla="*/ 21 w 27"/>
                  <a:gd name="T57" fmla="*/ 41 h 82"/>
                  <a:gd name="T58" fmla="*/ 21 w 27"/>
                  <a:gd name="T59" fmla="*/ 41 h 82"/>
                  <a:gd name="T60" fmla="*/ 20 w 27"/>
                  <a:gd name="T61" fmla="*/ 43 h 82"/>
                  <a:gd name="T62" fmla="*/ 18 w 27"/>
                  <a:gd name="T63" fmla="*/ 43 h 82"/>
                  <a:gd name="T64" fmla="*/ 12 w 27"/>
                  <a:gd name="T65" fmla="*/ 43 h 82"/>
                  <a:gd name="T66" fmla="*/ 8 w 27"/>
                  <a:gd name="T67" fmla="*/ 47 h 82"/>
                  <a:gd name="T68" fmla="*/ 7 w 27"/>
                  <a:gd name="T69" fmla="*/ 60 h 82"/>
                  <a:gd name="T70" fmla="*/ 5 w 27"/>
                  <a:gd name="T71" fmla="*/ 70 h 82"/>
                  <a:gd name="T72" fmla="*/ 5 w 27"/>
                  <a:gd name="T73" fmla="*/ 76 h 82"/>
                  <a:gd name="T74" fmla="*/ 10 w 27"/>
                  <a:gd name="T75" fmla="*/ 76 h 82"/>
                  <a:gd name="T76" fmla="*/ 16 w 27"/>
                  <a:gd name="T77" fmla="*/ 76 h 82"/>
                  <a:gd name="T78" fmla="*/ 20 w 27"/>
                  <a:gd name="T79" fmla="*/ 76 h 82"/>
                  <a:gd name="T80" fmla="*/ 19 w 27"/>
                  <a:gd name="T81" fmla="*/ 78 h 82"/>
                  <a:gd name="T82" fmla="*/ 19 w 27"/>
                  <a:gd name="T83" fmla="*/ 80 h 82"/>
                  <a:gd name="T84" fmla="*/ 19 w 27"/>
                  <a:gd name="T85" fmla="*/ 80 h 82"/>
                  <a:gd name="T86" fmla="*/ 19 w 27"/>
                  <a:gd name="T87" fmla="*/ 80 h 82"/>
                  <a:gd name="T88" fmla="*/ 19 w 27"/>
                  <a:gd name="T89" fmla="*/ 82 h 82"/>
                  <a:gd name="T90" fmla="*/ 17 w 27"/>
                  <a:gd name="T91" fmla="*/ 82 h 82"/>
                  <a:gd name="T92" fmla="*/ 12 w 27"/>
                  <a:gd name="T93" fmla="*/ 82 h 82"/>
                  <a:gd name="T94" fmla="*/ 8 w 27"/>
                  <a:gd name="T95" fmla="*/ 82 h 82"/>
                  <a:gd name="T96" fmla="*/ 3 w 27"/>
                  <a:gd name="T97" fmla="*/ 82 h 82"/>
                  <a:gd name="T98" fmla="*/ 0 w 27"/>
                  <a:gd name="T9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7" h="82"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2" y="60"/>
                    </a:lnTo>
                    <a:lnTo>
                      <a:pt x="2" y="55"/>
                    </a:lnTo>
                    <a:lnTo>
                      <a:pt x="3" y="49"/>
                    </a:lnTo>
                    <a:lnTo>
                      <a:pt x="3" y="43"/>
                    </a:lnTo>
                    <a:lnTo>
                      <a:pt x="4" y="37"/>
                    </a:lnTo>
                    <a:lnTo>
                      <a:pt x="4" y="31"/>
                    </a:lnTo>
                    <a:lnTo>
                      <a:pt x="5" y="25"/>
                    </a:lnTo>
                    <a:lnTo>
                      <a:pt x="5" y="19"/>
                    </a:lnTo>
                    <a:lnTo>
                      <a:pt x="7" y="14"/>
                    </a:lnTo>
                    <a:lnTo>
                      <a:pt x="7" y="10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3" y="6"/>
                    </a:lnTo>
                    <a:lnTo>
                      <a:pt x="12" y="6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1" y="16"/>
                    </a:lnTo>
                    <a:lnTo>
                      <a:pt x="10" y="19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20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1" y="37"/>
                    </a:lnTo>
                    <a:lnTo>
                      <a:pt x="21" y="39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1" y="43"/>
                    </a:lnTo>
                    <a:lnTo>
                      <a:pt x="21" y="43"/>
                    </a:lnTo>
                    <a:lnTo>
                      <a:pt x="20" y="43"/>
                    </a:lnTo>
                    <a:lnTo>
                      <a:pt x="20" y="43"/>
                    </a:lnTo>
                    <a:lnTo>
                      <a:pt x="19" y="43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2" y="43"/>
                    </a:lnTo>
                    <a:lnTo>
                      <a:pt x="10" y="43"/>
                    </a:lnTo>
                    <a:lnTo>
                      <a:pt x="8" y="43"/>
                    </a:lnTo>
                    <a:lnTo>
                      <a:pt x="8" y="47"/>
                    </a:lnTo>
                    <a:lnTo>
                      <a:pt x="7" y="53"/>
                    </a:lnTo>
                    <a:lnTo>
                      <a:pt x="7" y="56"/>
                    </a:lnTo>
                    <a:lnTo>
                      <a:pt x="7" y="60"/>
                    </a:lnTo>
                    <a:lnTo>
                      <a:pt x="5" y="64"/>
                    </a:lnTo>
                    <a:lnTo>
                      <a:pt x="5" y="66"/>
                    </a:lnTo>
                    <a:lnTo>
                      <a:pt x="5" y="70"/>
                    </a:lnTo>
                    <a:lnTo>
                      <a:pt x="5" y="72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9" y="76"/>
                    </a:lnTo>
                    <a:lnTo>
                      <a:pt x="10" y="76"/>
                    </a:lnTo>
                    <a:lnTo>
                      <a:pt x="12" y="76"/>
                    </a:lnTo>
                    <a:lnTo>
                      <a:pt x="13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0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7" y="82"/>
                    </a:lnTo>
                    <a:lnTo>
                      <a:pt x="16" y="82"/>
                    </a:lnTo>
                    <a:lnTo>
                      <a:pt x="15" y="82"/>
                    </a:lnTo>
                    <a:lnTo>
                      <a:pt x="12" y="82"/>
                    </a:lnTo>
                    <a:lnTo>
                      <a:pt x="11" y="82"/>
                    </a:lnTo>
                    <a:lnTo>
                      <a:pt x="10" y="82"/>
                    </a:lnTo>
                    <a:lnTo>
                      <a:pt x="8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05" name="Freeform 100"/>
              <p:cNvSpPr>
                <a:spLocks/>
              </p:cNvSpPr>
              <p:nvPr/>
            </p:nvSpPr>
            <p:spPr bwMode="auto">
              <a:xfrm>
                <a:off x="7523" y="6138"/>
                <a:ext cx="40" cy="41"/>
              </a:xfrm>
              <a:custGeom>
                <a:avLst/>
                <a:gdLst>
                  <a:gd name="T0" fmla="*/ 2 w 40"/>
                  <a:gd name="T1" fmla="*/ 74 h 82"/>
                  <a:gd name="T2" fmla="*/ 3 w 40"/>
                  <a:gd name="T3" fmla="*/ 58 h 82"/>
                  <a:gd name="T4" fmla="*/ 5 w 40"/>
                  <a:gd name="T5" fmla="*/ 37 h 82"/>
                  <a:gd name="T6" fmla="*/ 6 w 40"/>
                  <a:gd name="T7" fmla="*/ 19 h 82"/>
                  <a:gd name="T8" fmla="*/ 7 w 40"/>
                  <a:gd name="T9" fmla="*/ 8 h 82"/>
                  <a:gd name="T10" fmla="*/ 7 w 40"/>
                  <a:gd name="T11" fmla="*/ 0 h 82"/>
                  <a:gd name="T12" fmla="*/ 8 w 40"/>
                  <a:gd name="T13" fmla="*/ 0 h 82"/>
                  <a:gd name="T14" fmla="*/ 10 w 40"/>
                  <a:gd name="T15" fmla="*/ 0 h 82"/>
                  <a:gd name="T16" fmla="*/ 11 w 40"/>
                  <a:gd name="T17" fmla="*/ 0 h 82"/>
                  <a:gd name="T18" fmla="*/ 11 w 40"/>
                  <a:gd name="T19" fmla="*/ 0 h 82"/>
                  <a:gd name="T20" fmla="*/ 13 w 40"/>
                  <a:gd name="T21" fmla="*/ 0 h 82"/>
                  <a:gd name="T22" fmla="*/ 12 w 40"/>
                  <a:gd name="T23" fmla="*/ 8 h 82"/>
                  <a:gd name="T24" fmla="*/ 11 w 40"/>
                  <a:gd name="T25" fmla="*/ 17 h 82"/>
                  <a:gd name="T26" fmla="*/ 10 w 40"/>
                  <a:gd name="T27" fmla="*/ 35 h 82"/>
                  <a:gd name="T28" fmla="*/ 12 w 40"/>
                  <a:gd name="T29" fmla="*/ 35 h 82"/>
                  <a:gd name="T30" fmla="*/ 16 w 40"/>
                  <a:gd name="T31" fmla="*/ 35 h 82"/>
                  <a:gd name="T32" fmla="*/ 23 w 40"/>
                  <a:gd name="T33" fmla="*/ 35 h 82"/>
                  <a:gd name="T34" fmla="*/ 28 w 40"/>
                  <a:gd name="T35" fmla="*/ 35 h 82"/>
                  <a:gd name="T36" fmla="*/ 32 w 40"/>
                  <a:gd name="T37" fmla="*/ 35 h 82"/>
                  <a:gd name="T38" fmla="*/ 34 w 40"/>
                  <a:gd name="T39" fmla="*/ 27 h 82"/>
                  <a:gd name="T40" fmla="*/ 35 w 40"/>
                  <a:gd name="T41" fmla="*/ 16 h 82"/>
                  <a:gd name="T42" fmla="*/ 36 w 40"/>
                  <a:gd name="T43" fmla="*/ 4 h 82"/>
                  <a:gd name="T44" fmla="*/ 37 w 40"/>
                  <a:gd name="T45" fmla="*/ 0 h 82"/>
                  <a:gd name="T46" fmla="*/ 37 w 40"/>
                  <a:gd name="T47" fmla="*/ 0 h 82"/>
                  <a:gd name="T48" fmla="*/ 38 w 40"/>
                  <a:gd name="T49" fmla="*/ 0 h 82"/>
                  <a:gd name="T50" fmla="*/ 39 w 40"/>
                  <a:gd name="T51" fmla="*/ 0 h 82"/>
                  <a:gd name="T52" fmla="*/ 40 w 40"/>
                  <a:gd name="T53" fmla="*/ 0 h 82"/>
                  <a:gd name="T54" fmla="*/ 40 w 40"/>
                  <a:gd name="T55" fmla="*/ 4 h 82"/>
                  <a:gd name="T56" fmla="*/ 39 w 40"/>
                  <a:gd name="T57" fmla="*/ 16 h 82"/>
                  <a:gd name="T58" fmla="*/ 38 w 40"/>
                  <a:gd name="T59" fmla="*/ 31 h 82"/>
                  <a:gd name="T60" fmla="*/ 36 w 40"/>
                  <a:gd name="T61" fmla="*/ 49 h 82"/>
                  <a:gd name="T62" fmla="*/ 34 w 40"/>
                  <a:gd name="T63" fmla="*/ 66 h 82"/>
                  <a:gd name="T64" fmla="*/ 32 w 40"/>
                  <a:gd name="T65" fmla="*/ 82 h 82"/>
                  <a:gd name="T66" fmla="*/ 32 w 40"/>
                  <a:gd name="T67" fmla="*/ 82 h 82"/>
                  <a:gd name="T68" fmla="*/ 31 w 40"/>
                  <a:gd name="T69" fmla="*/ 82 h 82"/>
                  <a:gd name="T70" fmla="*/ 30 w 40"/>
                  <a:gd name="T71" fmla="*/ 82 h 82"/>
                  <a:gd name="T72" fmla="*/ 29 w 40"/>
                  <a:gd name="T73" fmla="*/ 82 h 82"/>
                  <a:gd name="T74" fmla="*/ 29 w 40"/>
                  <a:gd name="T75" fmla="*/ 82 h 82"/>
                  <a:gd name="T76" fmla="*/ 30 w 40"/>
                  <a:gd name="T77" fmla="*/ 74 h 82"/>
                  <a:gd name="T78" fmla="*/ 31 w 40"/>
                  <a:gd name="T79" fmla="*/ 62 h 82"/>
                  <a:gd name="T80" fmla="*/ 32 w 40"/>
                  <a:gd name="T81" fmla="*/ 47 h 82"/>
                  <a:gd name="T82" fmla="*/ 29 w 40"/>
                  <a:gd name="T83" fmla="*/ 41 h 82"/>
                  <a:gd name="T84" fmla="*/ 26 w 40"/>
                  <a:gd name="T85" fmla="*/ 41 h 82"/>
                  <a:gd name="T86" fmla="*/ 21 w 40"/>
                  <a:gd name="T87" fmla="*/ 41 h 82"/>
                  <a:gd name="T88" fmla="*/ 16 w 40"/>
                  <a:gd name="T89" fmla="*/ 41 h 82"/>
                  <a:gd name="T90" fmla="*/ 12 w 40"/>
                  <a:gd name="T91" fmla="*/ 41 h 82"/>
                  <a:gd name="T92" fmla="*/ 8 w 40"/>
                  <a:gd name="T93" fmla="*/ 47 h 82"/>
                  <a:gd name="T94" fmla="*/ 6 w 40"/>
                  <a:gd name="T95" fmla="*/ 68 h 82"/>
                  <a:gd name="T96" fmla="*/ 5 w 40"/>
                  <a:gd name="T97" fmla="*/ 78 h 82"/>
                  <a:gd name="T98" fmla="*/ 5 w 40"/>
                  <a:gd name="T99" fmla="*/ 82 h 82"/>
                  <a:gd name="T100" fmla="*/ 4 w 40"/>
                  <a:gd name="T101" fmla="*/ 82 h 82"/>
                  <a:gd name="T102" fmla="*/ 2 w 40"/>
                  <a:gd name="T103" fmla="*/ 82 h 82"/>
                  <a:gd name="T104" fmla="*/ 2 w 40"/>
                  <a:gd name="T105" fmla="*/ 82 h 82"/>
                  <a:gd name="T106" fmla="*/ 0 w 40"/>
                  <a:gd name="T107" fmla="*/ 82 h 82"/>
                  <a:gd name="T108" fmla="*/ 0 w 40"/>
                  <a:gd name="T10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0" h="82">
                    <a:moveTo>
                      <a:pt x="0" y="82"/>
                    </a:moveTo>
                    <a:lnTo>
                      <a:pt x="0" y="78"/>
                    </a:lnTo>
                    <a:lnTo>
                      <a:pt x="2" y="74"/>
                    </a:lnTo>
                    <a:lnTo>
                      <a:pt x="2" y="68"/>
                    </a:lnTo>
                    <a:lnTo>
                      <a:pt x="2" y="64"/>
                    </a:lnTo>
                    <a:lnTo>
                      <a:pt x="3" y="58"/>
                    </a:lnTo>
                    <a:lnTo>
                      <a:pt x="4" y="51"/>
                    </a:lnTo>
                    <a:lnTo>
                      <a:pt x="4" y="45"/>
                    </a:lnTo>
                    <a:lnTo>
                      <a:pt x="5" y="37"/>
                    </a:lnTo>
                    <a:lnTo>
                      <a:pt x="5" y="31"/>
                    </a:lnTo>
                    <a:lnTo>
                      <a:pt x="6" y="25"/>
                    </a:lnTo>
                    <a:lnTo>
                      <a:pt x="6" y="19"/>
                    </a:lnTo>
                    <a:lnTo>
                      <a:pt x="6" y="16"/>
                    </a:lnTo>
                    <a:lnTo>
                      <a:pt x="7" y="12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1" y="17"/>
                    </a:lnTo>
                    <a:lnTo>
                      <a:pt x="11" y="23"/>
                    </a:lnTo>
                    <a:lnTo>
                      <a:pt x="10" y="31"/>
                    </a:lnTo>
                    <a:lnTo>
                      <a:pt x="10" y="35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6" y="35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7" y="35"/>
                    </a:lnTo>
                    <a:lnTo>
                      <a:pt x="28" y="35"/>
                    </a:lnTo>
                    <a:lnTo>
                      <a:pt x="29" y="35"/>
                    </a:lnTo>
                    <a:lnTo>
                      <a:pt x="30" y="35"/>
                    </a:lnTo>
                    <a:lnTo>
                      <a:pt x="32" y="35"/>
                    </a:lnTo>
                    <a:lnTo>
                      <a:pt x="34" y="35"/>
                    </a:lnTo>
                    <a:lnTo>
                      <a:pt x="34" y="31"/>
                    </a:lnTo>
                    <a:lnTo>
                      <a:pt x="34" y="27"/>
                    </a:lnTo>
                    <a:lnTo>
                      <a:pt x="35" y="23"/>
                    </a:lnTo>
                    <a:lnTo>
                      <a:pt x="35" y="19"/>
                    </a:lnTo>
                    <a:lnTo>
                      <a:pt x="35" y="16"/>
                    </a:lnTo>
                    <a:lnTo>
                      <a:pt x="36" y="12"/>
                    </a:lnTo>
                    <a:lnTo>
                      <a:pt x="36" y="8"/>
                    </a:lnTo>
                    <a:lnTo>
                      <a:pt x="36" y="4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4"/>
                    </a:lnTo>
                    <a:lnTo>
                      <a:pt x="40" y="8"/>
                    </a:lnTo>
                    <a:lnTo>
                      <a:pt x="39" y="12"/>
                    </a:lnTo>
                    <a:lnTo>
                      <a:pt x="39" y="16"/>
                    </a:lnTo>
                    <a:lnTo>
                      <a:pt x="38" y="21"/>
                    </a:lnTo>
                    <a:lnTo>
                      <a:pt x="38" y="25"/>
                    </a:lnTo>
                    <a:lnTo>
                      <a:pt x="38" y="31"/>
                    </a:lnTo>
                    <a:lnTo>
                      <a:pt x="37" y="37"/>
                    </a:lnTo>
                    <a:lnTo>
                      <a:pt x="36" y="43"/>
                    </a:lnTo>
                    <a:lnTo>
                      <a:pt x="36" y="49"/>
                    </a:lnTo>
                    <a:lnTo>
                      <a:pt x="36" y="55"/>
                    </a:lnTo>
                    <a:lnTo>
                      <a:pt x="35" y="60"/>
                    </a:lnTo>
                    <a:lnTo>
                      <a:pt x="34" y="66"/>
                    </a:lnTo>
                    <a:lnTo>
                      <a:pt x="34" y="72"/>
                    </a:lnTo>
                    <a:lnTo>
                      <a:pt x="34" y="78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1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30" y="82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9" y="78"/>
                    </a:lnTo>
                    <a:lnTo>
                      <a:pt x="30" y="74"/>
                    </a:lnTo>
                    <a:lnTo>
                      <a:pt x="30" y="70"/>
                    </a:lnTo>
                    <a:lnTo>
                      <a:pt x="30" y="66"/>
                    </a:lnTo>
                    <a:lnTo>
                      <a:pt x="31" y="62"/>
                    </a:lnTo>
                    <a:lnTo>
                      <a:pt x="31" y="56"/>
                    </a:lnTo>
                    <a:lnTo>
                      <a:pt x="31" y="53"/>
                    </a:lnTo>
                    <a:lnTo>
                      <a:pt x="32" y="47"/>
                    </a:lnTo>
                    <a:lnTo>
                      <a:pt x="32" y="41"/>
                    </a:lnTo>
                    <a:lnTo>
                      <a:pt x="31" y="41"/>
                    </a:lnTo>
                    <a:lnTo>
                      <a:pt x="29" y="41"/>
                    </a:lnTo>
                    <a:lnTo>
                      <a:pt x="28" y="41"/>
                    </a:lnTo>
                    <a:lnTo>
                      <a:pt x="27" y="41"/>
                    </a:lnTo>
                    <a:lnTo>
                      <a:pt x="26" y="41"/>
                    </a:lnTo>
                    <a:lnTo>
                      <a:pt x="23" y="41"/>
                    </a:lnTo>
                    <a:lnTo>
                      <a:pt x="22" y="41"/>
                    </a:lnTo>
                    <a:lnTo>
                      <a:pt x="21" y="41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6" y="41"/>
                    </a:lnTo>
                    <a:lnTo>
                      <a:pt x="14" y="41"/>
                    </a:lnTo>
                    <a:lnTo>
                      <a:pt x="13" y="41"/>
                    </a:lnTo>
                    <a:lnTo>
                      <a:pt x="12" y="41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47"/>
                    </a:lnTo>
                    <a:lnTo>
                      <a:pt x="7" y="55"/>
                    </a:lnTo>
                    <a:lnTo>
                      <a:pt x="7" y="62"/>
                    </a:lnTo>
                    <a:lnTo>
                      <a:pt x="6" y="68"/>
                    </a:lnTo>
                    <a:lnTo>
                      <a:pt x="6" y="72"/>
                    </a:lnTo>
                    <a:lnTo>
                      <a:pt x="5" y="76"/>
                    </a:lnTo>
                    <a:lnTo>
                      <a:pt x="5" y="78"/>
                    </a:lnTo>
                    <a:lnTo>
                      <a:pt x="5" y="80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06" name="Freeform 101"/>
              <p:cNvSpPr>
                <a:spLocks/>
              </p:cNvSpPr>
              <p:nvPr/>
            </p:nvSpPr>
            <p:spPr bwMode="auto">
              <a:xfrm>
                <a:off x="7568" y="6138"/>
                <a:ext cx="13" cy="41"/>
              </a:xfrm>
              <a:custGeom>
                <a:avLst/>
                <a:gdLst>
                  <a:gd name="T0" fmla="*/ 0 w 13"/>
                  <a:gd name="T1" fmla="*/ 78 h 82"/>
                  <a:gd name="T2" fmla="*/ 0 w 13"/>
                  <a:gd name="T3" fmla="*/ 72 h 82"/>
                  <a:gd name="T4" fmla="*/ 1 w 13"/>
                  <a:gd name="T5" fmla="*/ 66 h 82"/>
                  <a:gd name="T6" fmla="*/ 2 w 13"/>
                  <a:gd name="T7" fmla="*/ 56 h 82"/>
                  <a:gd name="T8" fmla="*/ 3 w 13"/>
                  <a:gd name="T9" fmla="*/ 43 h 82"/>
                  <a:gd name="T10" fmla="*/ 5 w 13"/>
                  <a:gd name="T11" fmla="*/ 25 h 82"/>
                  <a:gd name="T12" fmla="*/ 6 w 13"/>
                  <a:gd name="T13" fmla="*/ 16 h 82"/>
                  <a:gd name="T14" fmla="*/ 7 w 13"/>
                  <a:gd name="T15" fmla="*/ 8 h 82"/>
                  <a:gd name="T16" fmla="*/ 8 w 13"/>
                  <a:gd name="T17" fmla="*/ 0 h 82"/>
                  <a:gd name="T18" fmla="*/ 8 w 13"/>
                  <a:gd name="T19" fmla="*/ 0 h 82"/>
                  <a:gd name="T20" fmla="*/ 8 w 13"/>
                  <a:gd name="T21" fmla="*/ 0 h 82"/>
                  <a:gd name="T22" fmla="*/ 9 w 13"/>
                  <a:gd name="T23" fmla="*/ 0 h 82"/>
                  <a:gd name="T24" fmla="*/ 9 w 13"/>
                  <a:gd name="T25" fmla="*/ 0 h 82"/>
                  <a:gd name="T26" fmla="*/ 10 w 13"/>
                  <a:gd name="T27" fmla="*/ 0 h 82"/>
                  <a:gd name="T28" fmla="*/ 10 w 13"/>
                  <a:gd name="T29" fmla="*/ 0 h 82"/>
                  <a:gd name="T30" fmla="*/ 11 w 13"/>
                  <a:gd name="T31" fmla="*/ 0 h 82"/>
                  <a:gd name="T32" fmla="*/ 13 w 13"/>
                  <a:gd name="T33" fmla="*/ 0 h 82"/>
                  <a:gd name="T34" fmla="*/ 13 w 13"/>
                  <a:gd name="T35" fmla="*/ 6 h 82"/>
                  <a:gd name="T36" fmla="*/ 11 w 13"/>
                  <a:gd name="T37" fmla="*/ 10 h 82"/>
                  <a:gd name="T38" fmla="*/ 11 w 13"/>
                  <a:gd name="T39" fmla="*/ 17 h 82"/>
                  <a:gd name="T40" fmla="*/ 10 w 13"/>
                  <a:gd name="T41" fmla="*/ 25 h 82"/>
                  <a:gd name="T42" fmla="*/ 7 w 13"/>
                  <a:gd name="T43" fmla="*/ 62 h 82"/>
                  <a:gd name="T44" fmla="*/ 6 w 13"/>
                  <a:gd name="T45" fmla="*/ 68 h 82"/>
                  <a:gd name="T46" fmla="*/ 6 w 13"/>
                  <a:gd name="T47" fmla="*/ 74 h 82"/>
                  <a:gd name="T48" fmla="*/ 5 w 13"/>
                  <a:gd name="T49" fmla="*/ 80 h 82"/>
                  <a:gd name="T50" fmla="*/ 5 w 13"/>
                  <a:gd name="T51" fmla="*/ 82 h 82"/>
                  <a:gd name="T52" fmla="*/ 5 w 13"/>
                  <a:gd name="T53" fmla="*/ 82 h 82"/>
                  <a:gd name="T54" fmla="*/ 3 w 13"/>
                  <a:gd name="T55" fmla="*/ 82 h 82"/>
                  <a:gd name="T56" fmla="*/ 2 w 13"/>
                  <a:gd name="T57" fmla="*/ 82 h 82"/>
                  <a:gd name="T58" fmla="*/ 1 w 13"/>
                  <a:gd name="T59" fmla="*/ 82 h 82"/>
                  <a:gd name="T60" fmla="*/ 1 w 13"/>
                  <a:gd name="T61" fmla="*/ 82 h 82"/>
                  <a:gd name="T62" fmla="*/ 0 w 13"/>
                  <a:gd name="T63" fmla="*/ 82 h 82"/>
                  <a:gd name="T64" fmla="*/ 0 w 13"/>
                  <a:gd name="T65" fmla="*/ 82 h 82"/>
                  <a:gd name="T66" fmla="*/ 0 w 13"/>
                  <a:gd name="T6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" h="82">
                    <a:moveTo>
                      <a:pt x="0" y="82"/>
                    </a:moveTo>
                    <a:lnTo>
                      <a:pt x="0" y="78"/>
                    </a:lnTo>
                    <a:lnTo>
                      <a:pt x="0" y="76"/>
                    </a:lnTo>
                    <a:lnTo>
                      <a:pt x="0" y="72"/>
                    </a:lnTo>
                    <a:lnTo>
                      <a:pt x="1" y="70"/>
                    </a:lnTo>
                    <a:lnTo>
                      <a:pt x="1" y="66"/>
                    </a:lnTo>
                    <a:lnTo>
                      <a:pt x="2" y="62"/>
                    </a:lnTo>
                    <a:lnTo>
                      <a:pt x="2" y="56"/>
                    </a:lnTo>
                    <a:lnTo>
                      <a:pt x="2" y="53"/>
                    </a:lnTo>
                    <a:lnTo>
                      <a:pt x="3" y="43"/>
                    </a:lnTo>
                    <a:lnTo>
                      <a:pt x="5" y="35"/>
                    </a:lnTo>
                    <a:lnTo>
                      <a:pt x="5" y="25"/>
                    </a:lnTo>
                    <a:lnTo>
                      <a:pt x="6" y="19"/>
                    </a:lnTo>
                    <a:lnTo>
                      <a:pt x="6" y="16"/>
                    </a:lnTo>
                    <a:lnTo>
                      <a:pt x="7" y="12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8" y="43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6" y="72"/>
                    </a:lnTo>
                    <a:lnTo>
                      <a:pt x="6" y="74"/>
                    </a:lnTo>
                    <a:lnTo>
                      <a:pt x="5" y="76"/>
                    </a:lnTo>
                    <a:lnTo>
                      <a:pt x="5" y="80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5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07" name="Freeform 102"/>
              <p:cNvSpPr>
                <a:spLocks noEditPoints="1"/>
              </p:cNvSpPr>
              <p:nvPr/>
            </p:nvSpPr>
            <p:spPr bwMode="auto">
              <a:xfrm>
                <a:off x="7583" y="6138"/>
                <a:ext cx="40" cy="41"/>
              </a:xfrm>
              <a:custGeom>
                <a:avLst/>
                <a:gdLst>
                  <a:gd name="T0" fmla="*/ 6 w 40"/>
                  <a:gd name="T1" fmla="*/ 78 h 82"/>
                  <a:gd name="T2" fmla="*/ 7 w 40"/>
                  <a:gd name="T3" fmla="*/ 78 h 82"/>
                  <a:gd name="T4" fmla="*/ 8 w 40"/>
                  <a:gd name="T5" fmla="*/ 78 h 82"/>
                  <a:gd name="T6" fmla="*/ 10 w 40"/>
                  <a:gd name="T7" fmla="*/ 78 h 82"/>
                  <a:gd name="T8" fmla="*/ 16 w 40"/>
                  <a:gd name="T9" fmla="*/ 78 h 82"/>
                  <a:gd name="T10" fmla="*/ 24 w 40"/>
                  <a:gd name="T11" fmla="*/ 72 h 82"/>
                  <a:gd name="T12" fmla="*/ 30 w 40"/>
                  <a:gd name="T13" fmla="*/ 64 h 82"/>
                  <a:gd name="T14" fmla="*/ 33 w 40"/>
                  <a:gd name="T15" fmla="*/ 51 h 82"/>
                  <a:gd name="T16" fmla="*/ 35 w 40"/>
                  <a:gd name="T17" fmla="*/ 35 h 82"/>
                  <a:gd name="T18" fmla="*/ 35 w 40"/>
                  <a:gd name="T19" fmla="*/ 19 h 82"/>
                  <a:gd name="T20" fmla="*/ 32 w 40"/>
                  <a:gd name="T21" fmla="*/ 10 h 82"/>
                  <a:gd name="T22" fmla="*/ 25 w 40"/>
                  <a:gd name="T23" fmla="*/ 6 h 82"/>
                  <a:gd name="T24" fmla="*/ 19 w 40"/>
                  <a:gd name="T25" fmla="*/ 6 h 82"/>
                  <a:gd name="T26" fmla="*/ 17 w 40"/>
                  <a:gd name="T27" fmla="*/ 6 h 82"/>
                  <a:gd name="T28" fmla="*/ 15 w 40"/>
                  <a:gd name="T29" fmla="*/ 6 h 82"/>
                  <a:gd name="T30" fmla="*/ 13 w 40"/>
                  <a:gd name="T31" fmla="*/ 6 h 82"/>
                  <a:gd name="T32" fmla="*/ 11 w 40"/>
                  <a:gd name="T33" fmla="*/ 10 h 82"/>
                  <a:gd name="T34" fmla="*/ 10 w 40"/>
                  <a:gd name="T35" fmla="*/ 17 h 82"/>
                  <a:gd name="T36" fmla="*/ 10 w 40"/>
                  <a:gd name="T37" fmla="*/ 25 h 82"/>
                  <a:gd name="T38" fmla="*/ 9 w 40"/>
                  <a:gd name="T39" fmla="*/ 33 h 82"/>
                  <a:gd name="T40" fmla="*/ 8 w 40"/>
                  <a:gd name="T41" fmla="*/ 43 h 82"/>
                  <a:gd name="T42" fmla="*/ 7 w 40"/>
                  <a:gd name="T43" fmla="*/ 55 h 82"/>
                  <a:gd name="T44" fmla="*/ 6 w 40"/>
                  <a:gd name="T45" fmla="*/ 64 h 82"/>
                  <a:gd name="T46" fmla="*/ 6 w 40"/>
                  <a:gd name="T47" fmla="*/ 74 h 82"/>
                  <a:gd name="T48" fmla="*/ 0 w 40"/>
                  <a:gd name="T49" fmla="*/ 82 h 82"/>
                  <a:gd name="T50" fmla="*/ 1 w 40"/>
                  <a:gd name="T51" fmla="*/ 74 h 82"/>
                  <a:gd name="T52" fmla="*/ 1 w 40"/>
                  <a:gd name="T53" fmla="*/ 68 h 82"/>
                  <a:gd name="T54" fmla="*/ 2 w 40"/>
                  <a:gd name="T55" fmla="*/ 58 h 82"/>
                  <a:gd name="T56" fmla="*/ 3 w 40"/>
                  <a:gd name="T57" fmla="*/ 43 h 82"/>
                  <a:gd name="T58" fmla="*/ 4 w 40"/>
                  <a:gd name="T59" fmla="*/ 27 h 82"/>
                  <a:gd name="T60" fmla="*/ 6 w 40"/>
                  <a:gd name="T61" fmla="*/ 17 h 82"/>
                  <a:gd name="T62" fmla="*/ 7 w 40"/>
                  <a:gd name="T63" fmla="*/ 8 h 82"/>
                  <a:gd name="T64" fmla="*/ 8 w 40"/>
                  <a:gd name="T65" fmla="*/ 0 h 82"/>
                  <a:gd name="T66" fmla="*/ 9 w 40"/>
                  <a:gd name="T67" fmla="*/ 0 h 82"/>
                  <a:gd name="T68" fmla="*/ 9 w 40"/>
                  <a:gd name="T69" fmla="*/ 0 h 82"/>
                  <a:gd name="T70" fmla="*/ 10 w 40"/>
                  <a:gd name="T71" fmla="*/ 0 h 82"/>
                  <a:gd name="T72" fmla="*/ 11 w 40"/>
                  <a:gd name="T73" fmla="*/ 0 h 82"/>
                  <a:gd name="T74" fmla="*/ 13 w 40"/>
                  <a:gd name="T75" fmla="*/ 0 h 82"/>
                  <a:gd name="T76" fmla="*/ 16 w 40"/>
                  <a:gd name="T77" fmla="*/ 0 h 82"/>
                  <a:gd name="T78" fmla="*/ 19 w 40"/>
                  <a:gd name="T79" fmla="*/ 0 h 82"/>
                  <a:gd name="T80" fmla="*/ 22 w 40"/>
                  <a:gd name="T81" fmla="*/ 0 h 82"/>
                  <a:gd name="T82" fmla="*/ 27 w 40"/>
                  <a:gd name="T83" fmla="*/ 2 h 82"/>
                  <a:gd name="T84" fmla="*/ 31 w 40"/>
                  <a:gd name="T85" fmla="*/ 4 h 82"/>
                  <a:gd name="T86" fmla="*/ 33 w 40"/>
                  <a:gd name="T87" fmla="*/ 4 h 82"/>
                  <a:gd name="T88" fmla="*/ 34 w 40"/>
                  <a:gd name="T89" fmla="*/ 6 h 82"/>
                  <a:gd name="T90" fmla="*/ 37 w 40"/>
                  <a:gd name="T91" fmla="*/ 12 h 82"/>
                  <a:gd name="T92" fmla="*/ 39 w 40"/>
                  <a:gd name="T93" fmla="*/ 19 h 82"/>
                  <a:gd name="T94" fmla="*/ 40 w 40"/>
                  <a:gd name="T95" fmla="*/ 29 h 82"/>
                  <a:gd name="T96" fmla="*/ 39 w 40"/>
                  <a:gd name="T97" fmla="*/ 41 h 82"/>
                  <a:gd name="T98" fmla="*/ 37 w 40"/>
                  <a:gd name="T99" fmla="*/ 58 h 82"/>
                  <a:gd name="T100" fmla="*/ 31 w 40"/>
                  <a:gd name="T101" fmla="*/ 70 h 82"/>
                  <a:gd name="T102" fmla="*/ 23 w 40"/>
                  <a:gd name="T103" fmla="*/ 78 h 82"/>
                  <a:gd name="T104" fmla="*/ 13 w 40"/>
                  <a:gd name="T105" fmla="*/ 82 h 82"/>
                  <a:gd name="T106" fmla="*/ 10 w 40"/>
                  <a:gd name="T107" fmla="*/ 82 h 82"/>
                  <a:gd name="T108" fmla="*/ 8 w 40"/>
                  <a:gd name="T109" fmla="*/ 82 h 82"/>
                  <a:gd name="T110" fmla="*/ 6 w 40"/>
                  <a:gd name="T111" fmla="*/ 82 h 82"/>
                  <a:gd name="T112" fmla="*/ 4 w 40"/>
                  <a:gd name="T113" fmla="*/ 82 h 82"/>
                  <a:gd name="T114" fmla="*/ 3 w 40"/>
                  <a:gd name="T115" fmla="*/ 82 h 82"/>
                  <a:gd name="T116" fmla="*/ 2 w 40"/>
                  <a:gd name="T117" fmla="*/ 82 h 82"/>
                  <a:gd name="T118" fmla="*/ 1 w 40"/>
                  <a:gd name="T119" fmla="*/ 82 h 82"/>
                  <a:gd name="T120" fmla="*/ 0 w 40"/>
                  <a:gd name="T1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" h="82">
                    <a:moveTo>
                      <a:pt x="4" y="78"/>
                    </a:moveTo>
                    <a:lnTo>
                      <a:pt x="6" y="78"/>
                    </a:lnTo>
                    <a:lnTo>
                      <a:pt x="6" y="78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8" y="78"/>
                    </a:lnTo>
                    <a:lnTo>
                      <a:pt x="9" y="78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6" y="78"/>
                    </a:lnTo>
                    <a:lnTo>
                      <a:pt x="21" y="76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4"/>
                    </a:lnTo>
                    <a:lnTo>
                      <a:pt x="32" y="58"/>
                    </a:lnTo>
                    <a:lnTo>
                      <a:pt x="33" y="51"/>
                    </a:lnTo>
                    <a:lnTo>
                      <a:pt x="34" y="43"/>
                    </a:lnTo>
                    <a:lnTo>
                      <a:pt x="35" y="35"/>
                    </a:lnTo>
                    <a:lnTo>
                      <a:pt x="35" y="25"/>
                    </a:lnTo>
                    <a:lnTo>
                      <a:pt x="35" y="19"/>
                    </a:lnTo>
                    <a:lnTo>
                      <a:pt x="34" y="14"/>
                    </a:lnTo>
                    <a:lnTo>
                      <a:pt x="32" y="10"/>
                    </a:lnTo>
                    <a:lnTo>
                      <a:pt x="29" y="8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11" y="14"/>
                    </a:lnTo>
                    <a:lnTo>
                      <a:pt x="10" y="17"/>
                    </a:lnTo>
                    <a:lnTo>
                      <a:pt x="10" y="21"/>
                    </a:lnTo>
                    <a:lnTo>
                      <a:pt x="10" y="25"/>
                    </a:lnTo>
                    <a:lnTo>
                      <a:pt x="10" y="29"/>
                    </a:lnTo>
                    <a:lnTo>
                      <a:pt x="9" y="33"/>
                    </a:lnTo>
                    <a:lnTo>
                      <a:pt x="9" y="37"/>
                    </a:lnTo>
                    <a:lnTo>
                      <a:pt x="8" y="43"/>
                    </a:lnTo>
                    <a:lnTo>
                      <a:pt x="8" y="49"/>
                    </a:lnTo>
                    <a:lnTo>
                      <a:pt x="7" y="55"/>
                    </a:lnTo>
                    <a:lnTo>
                      <a:pt x="7" y="58"/>
                    </a:lnTo>
                    <a:lnTo>
                      <a:pt x="6" y="64"/>
                    </a:lnTo>
                    <a:lnTo>
                      <a:pt x="6" y="70"/>
                    </a:lnTo>
                    <a:lnTo>
                      <a:pt x="6" y="74"/>
                    </a:lnTo>
                    <a:lnTo>
                      <a:pt x="4" y="78"/>
                    </a:lnTo>
                    <a:close/>
                    <a:moveTo>
                      <a:pt x="0" y="82"/>
                    </a:moveTo>
                    <a:lnTo>
                      <a:pt x="0" y="78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68"/>
                    </a:lnTo>
                    <a:lnTo>
                      <a:pt x="1" y="64"/>
                    </a:lnTo>
                    <a:lnTo>
                      <a:pt x="2" y="58"/>
                    </a:lnTo>
                    <a:lnTo>
                      <a:pt x="2" y="51"/>
                    </a:lnTo>
                    <a:lnTo>
                      <a:pt x="3" y="43"/>
                    </a:lnTo>
                    <a:lnTo>
                      <a:pt x="4" y="35"/>
                    </a:lnTo>
                    <a:lnTo>
                      <a:pt x="4" y="27"/>
                    </a:lnTo>
                    <a:lnTo>
                      <a:pt x="6" y="21"/>
                    </a:lnTo>
                    <a:lnTo>
                      <a:pt x="6" y="17"/>
                    </a:lnTo>
                    <a:lnTo>
                      <a:pt x="7" y="14"/>
                    </a:lnTo>
                    <a:lnTo>
                      <a:pt x="7" y="8"/>
                    </a:lnTo>
                    <a:lnTo>
                      <a:pt x="7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5" y="10"/>
                    </a:lnTo>
                    <a:lnTo>
                      <a:pt x="37" y="12"/>
                    </a:lnTo>
                    <a:lnTo>
                      <a:pt x="38" y="16"/>
                    </a:lnTo>
                    <a:lnTo>
                      <a:pt x="39" y="19"/>
                    </a:lnTo>
                    <a:lnTo>
                      <a:pt x="40" y="23"/>
                    </a:lnTo>
                    <a:lnTo>
                      <a:pt x="40" y="29"/>
                    </a:lnTo>
                    <a:lnTo>
                      <a:pt x="40" y="35"/>
                    </a:lnTo>
                    <a:lnTo>
                      <a:pt x="39" y="41"/>
                    </a:lnTo>
                    <a:lnTo>
                      <a:pt x="38" y="51"/>
                    </a:lnTo>
                    <a:lnTo>
                      <a:pt x="37" y="58"/>
                    </a:lnTo>
                    <a:lnTo>
                      <a:pt x="34" y="64"/>
                    </a:lnTo>
                    <a:lnTo>
                      <a:pt x="31" y="70"/>
                    </a:lnTo>
                    <a:lnTo>
                      <a:pt x="27" y="76"/>
                    </a:lnTo>
                    <a:lnTo>
                      <a:pt x="23" y="78"/>
                    </a:lnTo>
                    <a:lnTo>
                      <a:pt x="17" y="82"/>
                    </a:lnTo>
                    <a:lnTo>
                      <a:pt x="13" y="82"/>
                    </a:lnTo>
                    <a:lnTo>
                      <a:pt x="11" y="82"/>
                    </a:lnTo>
                    <a:lnTo>
                      <a:pt x="10" y="82"/>
                    </a:lnTo>
                    <a:lnTo>
                      <a:pt x="9" y="82"/>
                    </a:lnTo>
                    <a:lnTo>
                      <a:pt x="8" y="82"/>
                    </a:lnTo>
                    <a:lnTo>
                      <a:pt x="7" y="82"/>
                    </a:lnTo>
                    <a:lnTo>
                      <a:pt x="6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08" name="Freeform 103"/>
              <p:cNvSpPr>
                <a:spLocks noEditPoints="1"/>
              </p:cNvSpPr>
              <p:nvPr/>
            </p:nvSpPr>
            <p:spPr bwMode="auto">
              <a:xfrm>
                <a:off x="7621" y="6138"/>
                <a:ext cx="35" cy="41"/>
              </a:xfrm>
              <a:custGeom>
                <a:avLst/>
                <a:gdLst>
                  <a:gd name="T0" fmla="*/ 15 w 35"/>
                  <a:gd name="T1" fmla="*/ 45 h 82"/>
                  <a:gd name="T2" fmla="*/ 15 w 35"/>
                  <a:gd name="T3" fmla="*/ 45 h 82"/>
                  <a:gd name="T4" fmla="*/ 16 w 35"/>
                  <a:gd name="T5" fmla="*/ 45 h 82"/>
                  <a:gd name="T6" fmla="*/ 18 w 35"/>
                  <a:gd name="T7" fmla="*/ 45 h 82"/>
                  <a:gd name="T8" fmla="*/ 18 w 35"/>
                  <a:gd name="T9" fmla="*/ 45 h 82"/>
                  <a:gd name="T10" fmla="*/ 20 w 35"/>
                  <a:gd name="T11" fmla="*/ 45 h 82"/>
                  <a:gd name="T12" fmla="*/ 23 w 35"/>
                  <a:gd name="T13" fmla="*/ 45 h 82"/>
                  <a:gd name="T14" fmla="*/ 26 w 35"/>
                  <a:gd name="T15" fmla="*/ 45 h 82"/>
                  <a:gd name="T16" fmla="*/ 25 w 35"/>
                  <a:gd name="T17" fmla="*/ 41 h 82"/>
                  <a:gd name="T18" fmla="*/ 25 w 35"/>
                  <a:gd name="T19" fmla="*/ 37 h 82"/>
                  <a:gd name="T20" fmla="*/ 24 w 35"/>
                  <a:gd name="T21" fmla="*/ 35 h 82"/>
                  <a:gd name="T22" fmla="*/ 24 w 35"/>
                  <a:gd name="T23" fmla="*/ 27 h 82"/>
                  <a:gd name="T24" fmla="*/ 23 w 35"/>
                  <a:gd name="T25" fmla="*/ 17 h 82"/>
                  <a:gd name="T26" fmla="*/ 0 w 35"/>
                  <a:gd name="T27" fmla="*/ 82 h 82"/>
                  <a:gd name="T28" fmla="*/ 7 w 35"/>
                  <a:gd name="T29" fmla="*/ 60 h 82"/>
                  <a:gd name="T30" fmla="*/ 13 w 35"/>
                  <a:gd name="T31" fmla="*/ 41 h 82"/>
                  <a:gd name="T32" fmla="*/ 19 w 35"/>
                  <a:gd name="T33" fmla="*/ 19 h 82"/>
                  <a:gd name="T34" fmla="*/ 25 w 35"/>
                  <a:gd name="T35" fmla="*/ 0 h 82"/>
                  <a:gd name="T36" fmla="*/ 27 w 35"/>
                  <a:gd name="T37" fmla="*/ 10 h 82"/>
                  <a:gd name="T38" fmla="*/ 29 w 35"/>
                  <a:gd name="T39" fmla="*/ 33 h 82"/>
                  <a:gd name="T40" fmla="*/ 31 w 35"/>
                  <a:gd name="T41" fmla="*/ 53 h 82"/>
                  <a:gd name="T42" fmla="*/ 34 w 35"/>
                  <a:gd name="T43" fmla="*/ 72 h 82"/>
                  <a:gd name="T44" fmla="*/ 35 w 35"/>
                  <a:gd name="T45" fmla="*/ 82 h 82"/>
                  <a:gd name="T46" fmla="*/ 34 w 35"/>
                  <a:gd name="T47" fmla="*/ 82 h 82"/>
                  <a:gd name="T48" fmla="*/ 34 w 35"/>
                  <a:gd name="T49" fmla="*/ 82 h 82"/>
                  <a:gd name="T50" fmla="*/ 32 w 35"/>
                  <a:gd name="T51" fmla="*/ 82 h 82"/>
                  <a:gd name="T52" fmla="*/ 32 w 35"/>
                  <a:gd name="T53" fmla="*/ 82 h 82"/>
                  <a:gd name="T54" fmla="*/ 31 w 35"/>
                  <a:gd name="T55" fmla="*/ 82 h 82"/>
                  <a:gd name="T56" fmla="*/ 31 w 35"/>
                  <a:gd name="T57" fmla="*/ 82 h 82"/>
                  <a:gd name="T58" fmla="*/ 29 w 35"/>
                  <a:gd name="T59" fmla="*/ 82 h 82"/>
                  <a:gd name="T60" fmla="*/ 29 w 35"/>
                  <a:gd name="T61" fmla="*/ 78 h 82"/>
                  <a:gd name="T62" fmla="*/ 28 w 35"/>
                  <a:gd name="T63" fmla="*/ 72 h 82"/>
                  <a:gd name="T64" fmla="*/ 27 w 35"/>
                  <a:gd name="T65" fmla="*/ 66 h 82"/>
                  <a:gd name="T66" fmla="*/ 27 w 35"/>
                  <a:gd name="T67" fmla="*/ 58 h 82"/>
                  <a:gd name="T68" fmla="*/ 26 w 35"/>
                  <a:gd name="T69" fmla="*/ 53 h 82"/>
                  <a:gd name="T70" fmla="*/ 25 w 35"/>
                  <a:gd name="T71" fmla="*/ 53 h 82"/>
                  <a:gd name="T72" fmla="*/ 24 w 35"/>
                  <a:gd name="T73" fmla="*/ 53 h 82"/>
                  <a:gd name="T74" fmla="*/ 21 w 35"/>
                  <a:gd name="T75" fmla="*/ 51 h 82"/>
                  <a:gd name="T76" fmla="*/ 19 w 35"/>
                  <a:gd name="T77" fmla="*/ 49 h 82"/>
                  <a:gd name="T78" fmla="*/ 17 w 35"/>
                  <a:gd name="T79" fmla="*/ 49 h 82"/>
                  <a:gd name="T80" fmla="*/ 15 w 35"/>
                  <a:gd name="T81" fmla="*/ 49 h 82"/>
                  <a:gd name="T82" fmla="*/ 13 w 35"/>
                  <a:gd name="T83" fmla="*/ 51 h 82"/>
                  <a:gd name="T84" fmla="*/ 12 w 35"/>
                  <a:gd name="T85" fmla="*/ 53 h 82"/>
                  <a:gd name="T86" fmla="*/ 10 w 35"/>
                  <a:gd name="T87" fmla="*/ 58 h 82"/>
                  <a:gd name="T88" fmla="*/ 8 w 35"/>
                  <a:gd name="T89" fmla="*/ 64 h 82"/>
                  <a:gd name="T90" fmla="*/ 5 w 35"/>
                  <a:gd name="T91" fmla="*/ 72 h 82"/>
                  <a:gd name="T92" fmla="*/ 3 w 35"/>
                  <a:gd name="T93" fmla="*/ 82 h 82"/>
                  <a:gd name="T94" fmla="*/ 3 w 35"/>
                  <a:gd name="T95" fmla="*/ 82 h 82"/>
                  <a:gd name="T96" fmla="*/ 2 w 35"/>
                  <a:gd name="T97" fmla="*/ 82 h 82"/>
                  <a:gd name="T98" fmla="*/ 2 w 35"/>
                  <a:gd name="T99" fmla="*/ 82 h 82"/>
                  <a:gd name="T100" fmla="*/ 1 w 35"/>
                  <a:gd name="T101" fmla="*/ 82 h 82"/>
                  <a:gd name="T102" fmla="*/ 1 w 35"/>
                  <a:gd name="T103" fmla="*/ 82 h 82"/>
                  <a:gd name="T104" fmla="*/ 1 w 35"/>
                  <a:gd name="T105" fmla="*/ 82 h 82"/>
                  <a:gd name="T106" fmla="*/ 1 w 35"/>
                  <a:gd name="T107" fmla="*/ 82 h 82"/>
                  <a:gd name="T108" fmla="*/ 0 w 35"/>
                  <a:gd name="T10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5" h="82">
                    <a:moveTo>
                      <a:pt x="15" y="45"/>
                    </a:moveTo>
                    <a:lnTo>
                      <a:pt x="15" y="45"/>
                    </a:lnTo>
                    <a:lnTo>
                      <a:pt x="15" y="45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7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8" y="45"/>
                    </a:lnTo>
                    <a:lnTo>
                      <a:pt x="19" y="45"/>
                    </a:lnTo>
                    <a:lnTo>
                      <a:pt x="20" y="45"/>
                    </a:lnTo>
                    <a:lnTo>
                      <a:pt x="21" y="45"/>
                    </a:lnTo>
                    <a:lnTo>
                      <a:pt x="23" y="45"/>
                    </a:lnTo>
                    <a:lnTo>
                      <a:pt x="24" y="45"/>
                    </a:lnTo>
                    <a:lnTo>
                      <a:pt x="26" y="45"/>
                    </a:lnTo>
                    <a:lnTo>
                      <a:pt x="26" y="45"/>
                    </a:lnTo>
                    <a:lnTo>
                      <a:pt x="25" y="41"/>
                    </a:lnTo>
                    <a:lnTo>
                      <a:pt x="25" y="41"/>
                    </a:lnTo>
                    <a:lnTo>
                      <a:pt x="25" y="37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1"/>
                    </a:lnTo>
                    <a:lnTo>
                      <a:pt x="24" y="27"/>
                    </a:lnTo>
                    <a:lnTo>
                      <a:pt x="24" y="23"/>
                    </a:lnTo>
                    <a:lnTo>
                      <a:pt x="23" y="17"/>
                    </a:lnTo>
                    <a:lnTo>
                      <a:pt x="15" y="45"/>
                    </a:lnTo>
                    <a:close/>
                    <a:moveTo>
                      <a:pt x="0" y="82"/>
                    </a:moveTo>
                    <a:lnTo>
                      <a:pt x="3" y="70"/>
                    </a:lnTo>
                    <a:lnTo>
                      <a:pt x="7" y="60"/>
                    </a:lnTo>
                    <a:lnTo>
                      <a:pt x="10" y="51"/>
                    </a:lnTo>
                    <a:lnTo>
                      <a:pt x="13" y="41"/>
                    </a:lnTo>
                    <a:lnTo>
                      <a:pt x="17" y="31"/>
                    </a:lnTo>
                    <a:lnTo>
                      <a:pt x="19" y="19"/>
                    </a:lnTo>
                    <a:lnTo>
                      <a:pt x="23" y="1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10"/>
                    </a:lnTo>
                    <a:lnTo>
                      <a:pt x="28" y="21"/>
                    </a:lnTo>
                    <a:lnTo>
                      <a:pt x="29" y="33"/>
                    </a:lnTo>
                    <a:lnTo>
                      <a:pt x="29" y="43"/>
                    </a:lnTo>
                    <a:lnTo>
                      <a:pt x="31" y="53"/>
                    </a:lnTo>
                    <a:lnTo>
                      <a:pt x="33" y="62"/>
                    </a:lnTo>
                    <a:lnTo>
                      <a:pt x="34" y="7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4" y="82"/>
                    </a:lnTo>
                    <a:lnTo>
                      <a:pt x="34" y="82"/>
                    </a:lnTo>
                    <a:lnTo>
                      <a:pt x="34" y="82"/>
                    </a:lnTo>
                    <a:lnTo>
                      <a:pt x="33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29" y="82"/>
                    </a:lnTo>
                    <a:lnTo>
                      <a:pt x="29" y="82"/>
                    </a:lnTo>
                    <a:lnTo>
                      <a:pt x="29" y="78"/>
                    </a:lnTo>
                    <a:lnTo>
                      <a:pt x="29" y="76"/>
                    </a:lnTo>
                    <a:lnTo>
                      <a:pt x="28" y="72"/>
                    </a:lnTo>
                    <a:lnTo>
                      <a:pt x="28" y="70"/>
                    </a:lnTo>
                    <a:lnTo>
                      <a:pt x="27" y="66"/>
                    </a:lnTo>
                    <a:lnTo>
                      <a:pt x="27" y="62"/>
                    </a:lnTo>
                    <a:lnTo>
                      <a:pt x="27" y="58"/>
                    </a:lnTo>
                    <a:lnTo>
                      <a:pt x="27" y="55"/>
                    </a:lnTo>
                    <a:lnTo>
                      <a:pt x="26" y="53"/>
                    </a:lnTo>
                    <a:lnTo>
                      <a:pt x="26" y="53"/>
                    </a:lnTo>
                    <a:lnTo>
                      <a:pt x="25" y="53"/>
                    </a:lnTo>
                    <a:lnTo>
                      <a:pt x="24" y="53"/>
                    </a:lnTo>
                    <a:lnTo>
                      <a:pt x="24" y="53"/>
                    </a:lnTo>
                    <a:lnTo>
                      <a:pt x="23" y="53"/>
                    </a:lnTo>
                    <a:lnTo>
                      <a:pt x="21" y="51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7" y="49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3" y="49"/>
                    </a:lnTo>
                    <a:lnTo>
                      <a:pt x="13" y="51"/>
                    </a:lnTo>
                    <a:lnTo>
                      <a:pt x="12" y="53"/>
                    </a:lnTo>
                    <a:lnTo>
                      <a:pt x="12" y="53"/>
                    </a:lnTo>
                    <a:lnTo>
                      <a:pt x="11" y="55"/>
                    </a:lnTo>
                    <a:lnTo>
                      <a:pt x="10" y="58"/>
                    </a:lnTo>
                    <a:lnTo>
                      <a:pt x="9" y="60"/>
                    </a:lnTo>
                    <a:lnTo>
                      <a:pt x="8" y="64"/>
                    </a:lnTo>
                    <a:lnTo>
                      <a:pt x="7" y="68"/>
                    </a:lnTo>
                    <a:lnTo>
                      <a:pt x="5" y="72"/>
                    </a:lnTo>
                    <a:lnTo>
                      <a:pt x="4" y="78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09" name="Freeform 104"/>
              <p:cNvSpPr>
                <a:spLocks/>
              </p:cNvSpPr>
              <p:nvPr/>
            </p:nvSpPr>
            <p:spPr bwMode="auto">
              <a:xfrm>
                <a:off x="7663" y="6138"/>
                <a:ext cx="21" cy="41"/>
              </a:xfrm>
              <a:custGeom>
                <a:avLst/>
                <a:gdLst>
                  <a:gd name="T0" fmla="*/ 0 w 21"/>
                  <a:gd name="T1" fmla="*/ 78 h 82"/>
                  <a:gd name="T2" fmla="*/ 1 w 21"/>
                  <a:gd name="T3" fmla="*/ 66 h 82"/>
                  <a:gd name="T4" fmla="*/ 2 w 21"/>
                  <a:gd name="T5" fmla="*/ 56 h 82"/>
                  <a:gd name="T6" fmla="*/ 3 w 21"/>
                  <a:gd name="T7" fmla="*/ 47 h 82"/>
                  <a:gd name="T8" fmla="*/ 5 w 21"/>
                  <a:gd name="T9" fmla="*/ 37 h 82"/>
                  <a:gd name="T10" fmla="*/ 5 w 21"/>
                  <a:gd name="T11" fmla="*/ 25 h 82"/>
                  <a:gd name="T12" fmla="*/ 6 w 21"/>
                  <a:gd name="T13" fmla="*/ 17 h 82"/>
                  <a:gd name="T14" fmla="*/ 6 w 21"/>
                  <a:gd name="T15" fmla="*/ 6 h 82"/>
                  <a:gd name="T16" fmla="*/ 7 w 21"/>
                  <a:gd name="T17" fmla="*/ 0 h 82"/>
                  <a:gd name="T18" fmla="*/ 8 w 21"/>
                  <a:gd name="T19" fmla="*/ 0 h 82"/>
                  <a:gd name="T20" fmla="*/ 8 w 21"/>
                  <a:gd name="T21" fmla="*/ 0 h 82"/>
                  <a:gd name="T22" fmla="*/ 9 w 21"/>
                  <a:gd name="T23" fmla="*/ 0 h 82"/>
                  <a:gd name="T24" fmla="*/ 9 w 21"/>
                  <a:gd name="T25" fmla="*/ 0 h 82"/>
                  <a:gd name="T26" fmla="*/ 10 w 21"/>
                  <a:gd name="T27" fmla="*/ 0 h 82"/>
                  <a:gd name="T28" fmla="*/ 10 w 21"/>
                  <a:gd name="T29" fmla="*/ 0 h 82"/>
                  <a:gd name="T30" fmla="*/ 13 w 21"/>
                  <a:gd name="T31" fmla="*/ 0 h 82"/>
                  <a:gd name="T32" fmla="*/ 12 w 21"/>
                  <a:gd name="T33" fmla="*/ 6 h 82"/>
                  <a:gd name="T34" fmla="*/ 10 w 21"/>
                  <a:gd name="T35" fmla="*/ 17 h 82"/>
                  <a:gd name="T36" fmla="*/ 9 w 21"/>
                  <a:gd name="T37" fmla="*/ 29 h 82"/>
                  <a:gd name="T38" fmla="*/ 9 w 21"/>
                  <a:gd name="T39" fmla="*/ 39 h 82"/>
                  <a:gd name="T40" fmla="*/ 8 w 21"/>
                  <a:gd name="T41" fmla="*/ 49 h 82"/>
                  <a:gd name="T42" fmla="*/ 7 w 21"/>
                  <a:gd name="T43" fmla="*/ 56 h 82"/>
                  <a:gd name="T44" fmla="*/ 6 w 21"/>
                  <a:gd name="T45" fmla="*/ 64 h 82"/>
                  <a:gd name="T46" fmla="*/ 6 w 21"/>
                  <a:gd name="T47" fmla="*/ 72 h 82"/>
                  <a:gd name="T48" fmla="*/ 5 w 21"/>
                  <a:gd name="T49" fmla="*/ 76 h 82"/>
                  <a:gd name="T50" fmla="*/ 6 w 21"/>
                  <a:gd name="T51" fmla="*/ 76 h 82"/>
                  <a:gd name="T52" fmla="*/ 6 w 21"/>
                  <a:gd name="T53" fmla="*/ 76 h 82"/>
                  <a:gd name="T54" fmla="*/ 7 w 21"/>
                  <a:gd name="T55" fmla="*/ 76 h 82"/>
                  <a:gd name="T56" fmla="*/ 10 w 21"/>
                  <a:gd name="T57" fmla="*/ 76 h 82"/>
                  <a:gd name="T58" fmla="*/ 14 w 21"/>
                  <a:gd name="T59" fmla="*/ 76 h 82"/>
                  <a:gd name="T60" fmla="*/ 16 w 21"/>
                  <a:gd name="T61" fmla="*/ 76 h 82"/>
                  <a:gd name="T62" fmla="*/ 20 w 21"/>
                  <a:gd name="T63" fmla="*/ 76 h 82"/>
                  <a:gd name="T64" fmla="*/ 21 w 21"/>
                  <a:gd name="T65" fmla="*/ 76 h 82"/>
                  <a:gd name="T66" fmla="*/ 20 w 21"/>
                  <a:gd name="T67" fmla="*/ 78 h 82"/>
                  <a:gd name="T68" fmla="*/ 20 w 21"/>
                  <a:gd name="T69" fmla="*/ 78 h 82"/>
                  <a:gd name="T70" fmla="*/ 20 w 21"/>
                  <a:gd name="T71" fmla="*/ 80 h 82"/>
                  <a:gd name="T72" fmla="*/ 20 w 21"/>
                  <a:gd name="T73" fmla="*/ 80 h 82"/>
                  <a:gd name="T74" fmla="*/ 20 w 21"/>
                  <a:gd name="T75" fmla="*/ 80 h 82"/>
                  <a:gd name="T76" fmla="*/ 20 w 21"/>
                  <a:gd name="T77" fmla="*/ 80 h 82"/>
                  <a:gd name="T78" fmla="*/ 18 w 21"/>
                  <a:gd name="T79" fmla="*/ 82 h 82"/>
                  <a:gd name="T80" fmla="*/ 17 w 21"/>
                  <a:gd name="T81" fmla="*/ 82 h 82"/>
                  <a:gd name="T82" fmla="*/ 14 w 21"/>
                  <a:gd name="T83" fmla="*/ 82 h 82"/>
                  <a:gd name="T84" fmla="*/ 10 w 21"/>
                  <a:gd name="T85" fmla="*/ 82 h 82"/>
                  <a:gd name="T86" fmla="*/ 7 w 21"/>
                  <a:gd name="T87" fmla="*/ 82 h 82"/>
                  <a:gd name="T88" fmla="*/ 6 w 21"/>
                  <a:gd name="T89" fmla="*/ 82 h 82"/>
                  <a:gd name="T90" fmla="*/ 3 w 21"/>
                  <a:gd name="T91" fmla="*/ 82 h 82"/>
                  <a:gd name="T92" fmla="*/ 1 w 21"/>
                  <a:gd name="T93" fmla="*/ 82 h 82"/>
                  <a:gd name="T94" fmla="*/ 0 w 21"/>
                  <a:gd name="T9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" h="82">
                    <a:moveTo>
                      <a:pt x="0" y="82"/>
                    </a:moveTo>
                    <a:lnTo>
                      <a:pt x="0" y="78"/>
                    </a:lnTo>
                    <a:lnTo>
                      <a:pt x="1" y="72"/>
                    </a:lnTo>
                    <a:lnTo>
                      <a:pt x="1" y="66"/>
                    </a:lnTo>
                    <a:lnTo>
                      <a:pt x="1" y="62"/>
                    </a:lnTo>
                    <a:lnTo>
                      <a:pt x="2" y="56"/>
                    </a:lnTo>
                    <a:lnTo>
                      <a:pt x="2" y="51"/>
                    </a:lnTo>
                    <a:lnTo>
                      <a:pt x="3" y="47"/>
                    </a:lnTo>
                    <a:lnTo>
                      <a:pt x="3" y="43"/>
                    </a:lnTo>
                    <a:lnTo>
                      <a:pt x="5" y="37"/>
                    </a:lnTo>
                    <a:lnTo>
                      <a:pt x="5" y="31"/>
                    </a:lnTo>
                    <a:lnTo>
                      <a:pt x="5" y="25"/>
                    </a:lnTo>
                    <a:lnTo>
                      <a:pt x="6" y="21"/>
                    </a:lnTo>
                    <a:lnTo>
                      <a:pt x="6" y="17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10" y="17"/>
                    </a:lnTo>
                    <a:lnTo>
                      <a:pt x="10" y="23"/>
                    </a:lnTo>
                    <a:lnTo>
                      <a:pt x="9" y="29"/>
                    </a:lnTo>
                    <a:lnTo>
                      <a:pt x="9" y="33"/>
                    </a:lnTo>
                    <a:lnTo>
                      <a:pt x="9" y="39"/>
                    </a:lnTo>
                    <a:lnTo>
                      <a:pt x="8" y="45"/>
                    </a:lnTo>
                    <a:lnTo>
                      <a:pt x="8" y="49"/>
                    </a:lnTo>
                    <a:lnTo>
                      <a:pt x="8" y="53"/>
                    </a:lnTo>
                    <a:lnTo>
                      <a:pt x="7" y="56"/>
                    </a:lnTo>
                    <a:lnTo>
                      <a:pt x="7" y="60"/>
                    </a:lnTo>
                    <a:lnTo>
                      <a:pt x="6" y="64"/>
                    </a:lnTo>
                    <a:lnTo>
                      <a:pt x="6" y="68"/>
                    </a:lnTo>
                    <a:lnTo>
                      <a:pt x="6" y="72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7" y="76"/>
                    </a:lnTo>
                    <a:lnTo>
                      <a:pt x="7" y="76"/>
                    </a:lnTo>
                    <a:lnTo>
                      <a:pt x="8" y="76"/>
                    </a:lnTo>
                    <a:lnTo>
                      <a:pt x="10" y="76"/>
                    </a:lnTo>
                    <a:lnTo>
                      <a:pt x="12" y="76"/>
                    </a:lnTo>
                    <a:lnTo>
                      <a:pt x="14" y="76"/>
                    </a:lnTo>
                    <a:lnTo>
                      <a:pt x="15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20" y="76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18" y="82"/>
                    </a:lnTo>
                    <a:lnTo>
                      <a:pt x="18" y="82"/>
                    </a:lnTo>
                    <a:lnTo>
                      <a:pt x="17" y="82"/>
                    </a:lnTo>
                    <a:lnTo>
                      <a:pt x="15" y="82"/>
                    </a:lnTo>
                    <a:lnTo>
                      <a:pt x="14" y="82"/>
                    </a:lnTo>
                    <a:lnTo>
                      <a:pt x="12" y="82"/>
                    </a:lnTo>
                    <a:lnTo>
                      <a:pt x="10" y="82"/>
                    </a:lnTo>
                    <a:lnTo>
                      <a:pt x="9" y="82"/>
                    </a:lnTo>
                    <a:lnTo>
                      <a:pt x="7" y="82"/>
                    </a:lnTo>
                    <a:lnTo>
                      <a:pt x="6" y="82"/>
                    </a:lnTo>
                    <a:lnTo>
                      <a:pt x="6" y="82"/>
                    </a:lnTo>
                    <a:lnTo>
                      <a:pt x="5" y="82"/>
                    </a:lnTo>
                    <a:lnTo>
                      <a:pt x="3" y="82"/>
                    </a:lnTo>
                    <a:lnTo>
                      <a:pt x="2" y="82"/>
                    </a:lnTo>
                    <a:lnTo>
                      <a:pt x="1" y="82"/>
                    </a:lnTo>
                    <a:lnTo>
                      <a:pt x="1" y="82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10" name="Freeform 105"/>
              <p:cNvSpPr>
                <a:spLocks/>
              </p:cNvSpPr>
              <p:nvPr/>
            </p:nvSpPr>
            <p:spPr bwMode="auto">
              <a:xfrm>
                <a:off x="7692" y="6137"/>
                <a:ext cx="42" cy="42"/>
              </a:xfrm>
              <a:custGeom>
                <a:avLst/>
                <a:gdLst>
                  <a:gd name="T0" fmla="*/ 32 w 42"/>
                  <a:gd name="T1" fmla="*/ 80 h 84"/>
                  <a:gd name="T2" fmla="*/ 27 w 42"/>
                  <a:gd name="T3" fmla="*/ 82 h 84"/>
                  <a:gd name="T4" fmla="*/ 24 w 42"/>
                  <a:gd name="T5" fmla="*/ 82 h 84"/>
                  <a:gd name="T6" fmla="*/ 19 w 42"/>
                  <a:gd name="T7" fmla="*/ 84 h 84"/>
                  <a:gd name="T8" fmla="*/ 13 w 42"/>
                  <a:gd name="T9" fmla="*/ 84 h 84"/>
                  <a:gd name="T10" fmla="*/ 5 w 42"/>
                  <a:gd name="T11" fmla="*/ 78 h 84"/>
                  <a:gd name="T12" fmla="*/ 1 w 42"/>
                  <a:gd name="T13" fmla="*/ 68 h 84"/>
                  <a:gd name="T14" fmla="*/ 0 w 42"/>
                  <a:gd name="T15" fmla="*/ 53 h 84"/>
                  <a:gd name="T16" fmla="*/ 1 w 42"/>
                  <a:gd name="T17" fmla="*/ 37 h 84"/>
                  <a:gd name="T18" fmla="*/ 5 w 42"/>
                  <a:gd name="T19" fmla="*/ 19 h 84"/>
                  <a:gd name="T20" fmla="*/ 12 w 42"/>
                  <a:gd name="T21" fmla="*/ 10 h 84"/>
                  <a:gd name="T22" fmla="*/ 23 w 42"/>
                  <a:gd name="T23" fmla="*/ 2 h 84"/>
                  <a:gd name="T24" fmla="*/ 29 w 42"/>
                  <a:gd name="T25" fmla="*/ 0 h 84"/>
                  <a:gd name="T26" fmla="*/ 33 w 42"/>
                  <a:gd name="T27" fmla="*/ 2 h 84"/>
                  <a:gd name="T28" fmla="*/ 36 w 42"/>
                  <a:gd name="T29" fmla="*/ 2 h 84"/>
                  <a:gd name="T30" fmla="*/ 40 w 42"/>
                  <a:gd name="T31" fmla="*/ 8 h 84"/>
                  <a:gd name="T32" fmla="*/ 42 w 42"/>
                  <a:gd name="T33" fmla="*/ 10 h 84"/>
                  <a:gd name="T34" fmla="*/ 41 w 42"/>
                  <a:gd name="T35" fmla="*/ 14 h 84"/>
                  <a:gd name="T36" fmla="*/ 41 w 42"/>
                  <a:gd name="T37" fmla="*/ 14 h 84"/>
                  <a:gd name="T38" fmla="*/ 37 w 42"/>
                  <a:gd name="T39" fmla="*/ 18 h 84"/>
                  <a:gd name="T40" fmla="*/ 37 w 42"/>
                  <a:gd name="T41" fmla="*/ 16 h 84"/>
                  <a:gd name="T42" fmla="*/ 34 w 42"/>
                  <a:gd name="T43" fmla="*/ 10 h 84"/>
                  <a:gd name="T44" fmla="*/ 32 w 42"/>
                  <a:gd name="T45" fmla="*/ 8 h 84"/>
                  <a:gd name="T46" fmla="*/ 27 w 42"/>
                  <a:gd name="T47" fmla="*/ 6 h 84"/>
                  <a:gd name="T48" fmla="*/ 21 w 42"/>
                  <a:gd name="T49" fmla="*/ 6 h 84"/>
                  <a:gd name="T50" fmla="*/ 15 w 42"/>
                  <a:gd name="T51" fmla="*/ 10 h 84"/>
                  <a:gd name="T52" fmla="*/ 10 w 42"/>
                  <a:gd name="T53" fmla="*/ 19 h 84"/>
                  <a:gd name="T54" fmla="*/ 7 w 42"/>
                  <a:gd name="T55" fmla="*/ 37 h 84"/>
                  <a:gd name="T56" fmla="*/ 5 w 42"/>
                  <a:gd name="T57" fmla="*/ 53 h 84"/>
                  <a:gd name="T58" fmla="*/ 5 w 42"/>
                  <a:gd name="T59" fmla="*/ 66 h 84"/>
                  <a:gd name="T60" fmla="*/ 9 w 42"/>
                  <a:gd name="T61" fmla="*/ 74 h 84"/>
                  <a:gd name="T62" fmla="*/ 15 w 42"/>
                  <a:gd name="T63" fmla="*/ 80 h 84"/>
                  <a:gd name="T64" fmla="*/ 20 w 42"/>
                  <a:gd name="T65" fmla="*/ 80 h 84"/>
                  <a:gd name="T66" fmla="*/ 23 w 42"/>
                  <a:gd name="T67" fmla="*/ 80 h 84"/>
                  <a:gd name="T68" fmla="*/ 25 w 42"/>
                  <a:gd name="T69" fmla="*/ 80 h 84"/>
                  <a:gd name="T70" fmla="*/ 28 w 42"/>
                  <a:gd name="T71" fmla="*/ 76 h 84"/>
                  <a:gd name="T72" fmla="*/ 29 w 42"/>
                  <a:gd name="T73" fmla="*/ 76 h 84"/>
                  <a:gd name="T74" fmla="*/ 29 w 42"/>
                  <a:gd name="T75" fmla="*/ 74 h 84"/>
                  <a:gd name="T76" fmla="*/ 31 w 42"/>
                  <a:gd name="T77" fmla="*/ 70 h 84"/>
                  <a:gd name="T78" fmla="*/ 31 w 42"/>
                  <a:gd name="T79" fmla="*/ 66 h 84"/>
                  <a:gd name="T80" fmla="*/ 31 w 42"/>
                  <a:gd name="T81" fmla="*/ 64 h 84"/>
                  <a:gd name="T82" fmla="*/ 31 w 42"/>
                  <a:gd name="T83" fmla="*/ 60 h 84"/>
                  <a:gd name="T84" fmla="*/ 32 w 42"/>
                  <a:gd name="T85" fmla="*/ 57 h 84"/>
                  <a:gd name="T86" fmla="*/ 32 w 42"/>
                  <a:gd name="T87" fmla="*/ 53 h 84"/>
                  <a:gd name="T88" fmla="*/ 32 w 42"/>
                  <a:gd name="T89" fmla="*/ 49 h 84"/>
                  <a:gd name="T90" fmla="*/ 33 w 42"/>
                  <a:gd name="T91" fmla="*/ 49 h 84"/>
                  <a:gd name="T92" fmla="*/ 33 w 42"/>
                  <a:gd name="T93" fmla="*/ 49 h 84"/>
                  <a:gd name="T94" fmla="*/ 34 w 42"/>
                  <a:gd name="T95" fmla="*/ 49 h 84"/>
                  <a:gd name="T96" fmla="*/ 34 w 42"/>
                  <a:gd name="T97" fmla="*/ 49 h 84"/>
                  <a:gd name="T98" fmla="*/ 34 w 42"/>
                  <a:gd name="T99" fmla="*/ 49 h 84"/>
                  <a:gd name="T100" fmla="*/ 34 w 42"/>
                  <a:gd name="T101" fmla="*/ 49 h 84"/>
                  <a:gd name="T102" fmla="*/ 37 w 42"/>
                  <a:gd name="T103" fmla="*/ 49 h 84"/>
                  <a:gd name="T104" fmla="*/ 36 w 42"/>
                  <a:gd name="T105" fmla="*/ 53 h 84"/>
                  <a:gd name="T106" fmla="*/ 36 w 42"/>
                  <a:gd name="T107" fmla="*/ 58 h 84"/>
                  <a:gd name="T108" fmla="*/ 35 w 42"/>
                  <a:gd name="T109" fmla="*/ 62 h 84"/>
                  <a:gd name="T110" fmla="*/ 35 w 42"/>
                  <a:gd name="T111" fmla="*/ 68 h 84"/>
                  <a:gd name="T112" fmla="*/ 35 w 42"/>
                  <a:gd name="T113" fmla="*/ 70 h 84"/>
                  <a:gd name="T114" fmla="*/ 34 w 42"/>
                  <a:gd name="T115" fmla="*/ 74 h 84"/>
                  <a:gd name="T116" fmla="*/ 34 w 42"/>
                  <a:gd name="T117" fmla="*/ 76 h 84"/>
                  <a:gd name="T118" fmla="*/ 34 w 42"/>
                  <a:gd name="T119" fmla="*/ 8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2" h="84">
                    <a:moveTo>
                      <a:pt x="34" y="80"/>
                    </a:moveTo>
                    <a:lnTo>
                      <a:pt x="32" y="80"/>
                    </a:lnTo>
                    <a:lnTo>
                      <a:pt x="29" y="80"/>
                    </a:lnTo>
                    <a:lnTo>
                      <a:pt x="27" y="82"/>
                    </a:lnTo>
                    <a:lnTo>
                      <a:pt x="25" y="82"/>
                    </a:lnTo>
                    <a:lnTo>
                      <a:pt x="24" y="82"/>
                    </a:lnTo>
                    <a:lnTo>
                      <a:pt x="21" y="82"/>
                    </a:lnTo>
                    <a:lnTo>
                      <a:pt x="19" y="84"/>
                    </a:lnTo>
                    <a:lnTo>
                      <a:pt x="18" y="84"/>
                    </a:lnTo>
                    <a:lnTo>
                      <a:pt x="13" y="84"/>
                    </a:lnTo>
                    <a:lnTo>
                      <a:pt x="9" y="82"/>
                    </a:lnTo>
                    <a:lnTo>
                      <a:pt x="5" y="78"/>
                    </a:lnTo>
                    <a:lnTo>
                      <a:pt x="3" y="74"/>
                    </a:lnTo>
                    <a:lnTo>
                      <a:pt x="1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1" y="37"/>
                    </a:lnTo>
                    <a:lnTo>
                      <a:pt x="3" y="27"/>
                    </a:lnTo>
                    <a:lnTo>
                      <a:pt x="5" y="19"/>
                    </a:lnTo>
                    <a:lnTo>
                      <a:pt x="9" y="14"/>
                    </a:lnTo>
                    <a:lnTo>
                      <a:pt x="12" y="10"/>
                    </a:lnTo>
                    <a:lnTo>
                      <a:pt x="17" y="4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9" y="4"/>
                    </a:lnTo>
                    <a:lnTo>
                      <a:pt x="40" y="8"/>
                    </a:lnTo>
                    <a:lnTo>
                      <a:pt x="42" y="8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0" y="16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7" y="16"/>
                    </a:lnTo>
                    <a:lnTo>
                      <a:pt x="36" y="12"/>
                    </a:lnTo>
                    <a:lnTo>
                      <a:pt x="34" y="10"/>
                    </a:lnTo>
                    <a:lnTo>
                      <a:pt x="33" y="8"/>
                    </a:lnTo>
                    <a:lnTo>
                      <a:pt x="32" y="8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1" y="6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2" y="14"/>
                    </a:lnTo>
                    <a:lnTo>
                      <a:pt x="10" y="19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5" y="45"/>
                    </a:lnTo>
                    <a:lnTo>
                      <a:pt x="5" y="53"/>
                    </a:lnTo>
                    <a:lnTo>
                      <a:pt x="5" y="60"/>
                    </a:lnTo>
                    <a:lnTo>
                      <a:pt x="5" y="66"/>
                    </a:lnTo>
                    <a:lnTo>
                      <a:pt x="7" y="70"/>
                    </a:lnTo>
                    <a:lnTo>
                      <a:pt x="9" y="74"/>
                    </a:lnTo>
                    <a:lnTo>
                      <a:pt x="11" y="78"/>
                    </a:lnTo>
                    <a:lnTo>
                      <a:pt x="15" y="80"/>
                    </a:lnTo>
                    <a:lnTo>
                      <a:pt x="19" y="80"/>
                    </a:lnTo>
                    <a:lnTo>
                      <a:pt x="20" y="80"/>
                    </a:lnTo>
                    <a:lnTo>
                      <a:pt x="21" y="80"/>
                    </a:lnTo>
                    <a:lnTo>
                      <a:pt x="23" y="80"/>
                    </a:lnTo>
                    <a:lnTo>
                      <a:pt x="24" y="80"/>
                    </a:lnTo>
                    <a:lnTo>
                      <a:pt x="25" y="80"/>
                    </a:lnTo>
                    <a:lnTo>
                      <a:pt x="27" y="78"/>
                    </a:lnTo>
                    <a:lnTo>
                      <a:pt x="28" y="76"/>
                    </a:lnTo>
                    <a:lnTo>
                      <a:pt x="29" y="76"/>
                    </a:lnTo>
                    <a:lnTo>
                      <a:pt x="29" y="76"/>
                    </a:lnTo>
                    <a:lnTo>
                      <a:pt x="29" y="74"/>
                    </a:lnTo>
                    <a:lnTo>
                      <a:pt x="29" y="74"/>
                    </a:lnTo>
                    <a:lnTo>
                      <a:pt x="29" y="72"/>
                    </a:lnTo>
                    <a:lnTo>
                      <a:pt x="31" y="70"/>
                    </a:lnTo>
                    <a:lnTo>
                      <a:pt x="31" y="68"/>
                    </a:lnTo>
                    <a:lnTo>
                      <a:pt x="31" y="66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1" y="62"/>
                    </a:lnTo>
                    <a:lnTo>
                      <a:pt x="31" y="60"/>
                    </a:lnTo>
                    <a:lnTo>
                      <a:pt x="32" y="58"/>
                    </a:lnTo>
                    <a:lnTo>
                      <a:pt x="32" y="57"/>
                    </a:lnTo>
                    <a:lnTo>
                      <a:pt x="32" y="55"/>
                    </a:lnTo>
                    <a:lnTo>
                      <a:pt x="32" y="53"/>
                    </a:lnTo>
                    <a:lnTo>
                      <a:pt x="32" y="49"/>
                    </a:lnTo>
                    <a:lnTo>
                      <a:pt x="32" y="49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3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4" y="49"/>
                    </a:lnTo>
                    <a:lnTo>
                      <a:pt x="36" y="49"/>
                    </a:lnTo>
                    <a:lnTo>
                      <a:pt x="37" y="49"/>
                    </a:lnTo>
                    <a:lnTo>
                      <a:pt x="37" y="49"/>
                    </a:lnTo>
                    <a:lnTo>
                      <a:pt x="36" y="53"/>
                    </a:lnTo>
                    <a:lnTo>
                      <a:pt x="36" y="57"/>
                    </a:lnTo>
                    <a:lnTo>
                      <a:pt x="36" y="58"/>
                    </a:lnTo>
                    <a:lnTo>
                      <a:pt x="36" y="60"/>
                    </a:lnTo>
                    <a:lnTo>
                      <a:pt x="35" y="62"/>
                    </a:lnTo>
                    <a:lnTo>
                      <a:pt x="35" y="66"/>
                    </a:lnTo>
                    <a:lnTo>
                      <a:pt x="35" y="68"/>
                    </a:lnTo>
                    <a:lnTo>
                      <a:pt x="35" y="68"/>
                    </a:lnTo>
                    <a:lnTo>
                      <a:pt x="35" y="70"/>
                    </a:lnTo>
                    <a:lnTo>
                      <a:pt x="35" y="72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34" y="76"/>
                    </a:lnTo>
                    <a:lnTo>
                      <a:pt x="34" y="78"/>
                    </a:lnTo>
                    <a:lnTo>
                      <a:pt x="34" y="80"/>
                    </a:lnTo>
                    <a:lnTo>
                      <a:pt x="34" y="8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11" name="Freeform 106"/>
              <p:cNvSpPr>
                <a:spLocks noEditPoints="1"/>
              </p:cNvSpPr>
              <p:nvPr/>
            </p:nvSpPr>
            <p:spPr bwMode="auto">
              <a:xfrm>
                <a:off x="7733" y="6137"/>
                <a:ext cx="42" cy="42"/>
              </a:xfrm>
              <a:custGeom>
                <a:avLst/>
                <a:gdLst>
                  <a:gd name="T0" fmla="*/ 22 w 42"/>
                  <a:gd name="T1" fmla="*/ 80 h 84"/>
                  <a:gd name="T2" fmla="*/ 29 w 42"/>
                  <a:gd name="T3" fmla="*/ 74 h 84"/>
                  <a:gd name="T4" fmla="*/ 33 w 42"/>
                  <a:gd name="T5" fmla="*/ 64 h 84"/>
                  <a:gd name="T6" fmla="*/ 38 w 42"/>
                  <a:gd name="T7" fmla="*/ 51 h 84"/>
                  <a:gd name="T8" fmla="*/ 39 w 42"/>
                  <a:gd name="T9" fmla="*/ 35 h 84"/>
                  <a:gd name="T10" fmla="*/ 38 w 42"/>
                  <a:gd name="T11" fmla="*/ 21 h 84"/>
                  <a:gd name="T12" fmla="*/ 34 w 42"/>
                  <a:gd name="T13" fmla="*/ 12 h 84"/>
                  <a:gd name="T14" fmla="*/ 29 w 42"/>
                  <a:gd name="T15" fmla="*/ 6 h 84"/>
                  <a:gd name="T16" fmla="*/ 22 w 42"/>
                  <a:gd name="T17" fmla="*/ 6 h 84"/>
                  <a:gd name="T18" fmla="*/ 15 w 42"/>
                  <a:gd name="T19" fmla="*/ 10 h 84"/>
                  <a:gd name="T20" fmla="*/ 10 w 42"/>
                  <a:gd name="T21" fmla="*/ 19 h 84"/>
                  <a:gd name="T22" fmla="*/ 7 w 42"/>
                  <a:gd name="T23" fmla="*/ 37 h 84"/>
                  <a:gd name="T24" fmla="*/ 6 w 42"/>
                  <a:gd name="T25" fmla="*/ 53 h 84"/>
                  <a:gd name="T26" fmla="*/ 6 w 42"/>
                  <a:gd name="T27" fmla="*/ 66 h 84"/>
                  <a:gd name="T28" fmla="*/ 8 w 42"/>
                  <a:gd name="T29" fmla="*/ 74 h 84"/>
                  <a:gd name="T30" fmla="*/ 14 w 42"/>
                  <a:gd name="T31" fmla="*/ 80 h 84"/>
                  <a:gd name="T32" fmla="*/ 18 w 42"/>
                  <a:gd name="T33" fmla="*/ 84 h 84"/>
                  <a:gd name="T34" fmla="*/ 9 w 42"/>
                  <a:gd name="T35" fmla="*/ 82 h 84"/>
                  <a:gd name="T36" fmla="*/ 3 w 42"/>
                  <a:gd name="T37" fmla="*/ 74 h 84"/>
                  <a:gd name="T38" fmla="*/ 0 w 42"/>
                  <a:gd name="T39" fmla="*/ 60 h 84"/>
                  <a:gd name="T40" fmla="*/ 0 w 42"/>
                  <a:gd name="T41" fmla="*/ 45 h 84"/>
                  <a:gd name="T42" fmla="*/ 3 w 42"/>
                  <a:gd name="T43" fmla="*/ 25 h 84"/>
                  <a:gd name="T44" fmla="*/ 9 w 42"/>
                  <a:gd name="T45" fmla="*/ 12 h 84"/>
                  <a:gd name="T46" fmla="*/ 17 w 42"/>
                  <a:gd name="T47" fmla="*/ 4 h 84"/>
                  <a:gd name="T48" fmla="*/ 26 w 42"/>
                  <a:gd name="T49" fmla="*/ 0 h 84"/>
                  <a:gd name="T50" fmla="*/ 34 w 42"/>
                  <a:gd name="T51" fmla="*/ 4 h 84"/>
                  <a:gd name="T52" fmla="*/ 39 w 42"/>
                  <a:gd name="T53" fmla="*/ 12 h 84"/>
                  <a:gd name="T54" fmla="*/ 42 w 42"/>
                  <a:gd name="T55" fmla="*/ 25 h 84"/>
                  <a:gd name="T56" fmla="*/ 42 w 42"/>
                  <a:gd name="T57" fmla="*/ 45 h 84"/>
                  <a:gd name="T58" fmla="*/ 40 w 42"/>
                  <a:gd name="T59" fmla="*/ 60 h 84"/>
                  <a:gd name="T60" fmla="*/ 35 w 42"/>
                  <a:gd name="T61" fmla="*/ 72 h 84"/>
                  <a:gd name="T62" fmla="*/ 27 w 42"/>
                  <a:gd name="T63" fmla="*/ 80 h 84"/>
                  <a:gd name="T64" fmla="*/ 18 w 42"/>
                  <a:gd name="T6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84">
                    <a:moveTo>
                      <a:pt x="18" y="80"/>
                    </a:moveTo>
                    <a:lnTo>
                      <a:pt x="22" y="80"/>
                    </a:lnTo>
                    <a:lnTo>
                      <a:pt x="25" y="78"/>
                    </a:lnTo>
                    <a:lnTo>
                      <a:pt x="29" y="74"/>
                    </a:lnTo>
                    <a:lnTo>
                      <a:pt x="31" y="70"/>
                    </a:lnTo>
                    <a:lnTo>
                      <a:pt x="33" y="64"/>
                    </a:lnTo>
                    <a:lnTo>
                      <a:pt x="35" y="58"/>
                    </a:lnTo>
                    <a:lnTo>
                      <a:pt x="38" y="51"/>
                    </a:lnTo>
                    <a:lnTo>
                      <a:pt x="39" y="43"/>
                    </a:lnTo>
                    <a:lnTo>
                      <a:pt x="39" y="35"/>
                    </a:lnTo>
                    <a:lnTo>
                      <a:pt x="39" y="27"/>
                    </a:lnTo>
                    <a:lnTo>
                      <a:pt x="38" y="21"/>
                    </a:lnTo>
                    <a:lnTo>
                      <a:pt x="37" y="16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18" y="8"/>
                    </a:lnTo>
                    <a:lnTo>
                      <a:pt x="15" y="10"/>
                    </a:lnTo>
                    <a:lnTo>
                      <a:pt x="12" y="14"/>
                    </a:lnTo>
                    <a:lnTo>
                      <a:pt x="10" y="19"/>
                    </a:lnTo>
                    <a:lnTo>
                      <a:pt x="9" y="27"/>
                    </a:lnTo>
                    <a:lnTo>
                      <a:pt x="7" y="37"/>
                    </a:lnTo>
                    <a:lnTo>
                      <a:pt x="6" y="45"/>
                    </a:lnTo>
                    <a:lnTo>
                      <a:pt x="6" y="53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7" y="70"/>
                    </a:lnTo>
                    <a:lnTo>
                      <a:pt x="8" y="74"/>
                    </a:lnTo>
                    <a:lnTo>
                      <a:pt x="11" y="78"/>
                    </a:lnTo>
                    <a:lnTo>
                      <a:pt x="14" y="80"/>
                    </a:lnTo>
                    <a:lnTo>
                      <a:pt x="18" y="80"/>
                    </a:lnTo>
                    <a:close/>
                    <a:moveTo>
                      <a:pt x="18" y="84"/>
                    </a:moveTo>
                    <a:lnTo>
                      <a:pt x="14" y="84"/>
                    </a:lnTo>
                    <a:lnTo>
                      <a:pt x="9" y="82"/>
                    </a:lnTo>
                    <a:lnTo>
                      <a:pt x="6" y="78"/>
                    </a:lnTo>
                    <a:lnTo>
                      <a:pt x="3" y="74"/>
                    </a:lnTo>
                    <a:lnTo>
                      <a:pt x="1" y="68"/>
                    </a:lnTo>
                    <a:lnTo>
                      <a:pt x="0" y="60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9" y="12"/>
                    </a:lnTo>
                    <a:lnTo>
                      <a:pt x="12" y="8"/>
                    </a:lnTo>
                    <a:lnTo>
                      <a:pt x="17" y="4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34" y="4"/>
                    </a:lnTo>
                    <a:lnTo>
                      <a:pt x="37" y="8"/>
                    </a:lnTo>
                    <a:lnTo>
                      <a:pt x="39" y="12"/>
                    </a:lnTo>
                    <a:lnTo>
                      <a:pt x="41" y="18"/>
                    </a:lnTo>
                    <a:lnTo>
                      <a:pt x="42" y="25"/>
                    </a:lnTo>
                    <a:lnTo>
                      <a:pt x="42" y="35"/>
                    </a:lnTo>
                    <a:lnTo>
                      <a:pt x="42" y="45"/>
                    </a:lnTo>
                    <a:lnTo>
                      <a:pt x="41" y="53"/>
                    </a:lnTo>
                    <a:lnTo>
                      <a:pt x="40" y="60"/>
                    </a:lnTo>
                    <a:lnTo>
                      <a:pt x="38" y="66"/>
                    </a:lnTo>
                    <a:lnTo>
                      <a:pt x="35" y="72"/>
                    </a:lnTo>
                    <a:lnTo>
                      <a:pt x="31" y="78"/>
                    </a:lnTo>
                    <a:lnTo>
                      <a:pt x="27" y="80"/>
                    </a:lnTo>
                    <a:lnTo>
                      <a:pt x="23" y="84"/>
                    </a:lnTo>
                    <a:lnTo>
                      <a:pt x="18" y="8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12" name="Freeform 107"/>
              <p:cNvSpPr>
                <a:spLocks/>
              </p:cNvSpPr>
              <p:nvPr/>
            </p:nvSpPr>
            <p:spPr bwMode="auto">
              <a:xfrm>
                <a:off x="7300" y="5159"/>
                <a:ext cx="157" cy="100"/>
              </a:xfrm>
              <a:custGeom>
                <a:avLst/>
                <a:gdLst>
                  <a:gd name="T0" fmla="*/ 157 w 157"/>
                  <a:gd name="T1" fmla="*/ 111 h 199"/>
                  <a:gd name="T2" fmla="*/ 79 w 157"/>
                  <a:gd name="T3" fmla="*/ 111 h 199"/>
                  <a:gd name="T4" fmla="*/ 53 w 157"/>
                  <a:gd name="T5" fmla="*/ 67 h 199"/>
                  <a:gd name="T6" fmla="*/ 79 w 157"/>
                  <a:gd name="T7" fmla="*/ 199 h 199"/>
                  <a:gd name="T8" fmla="*/ 0 w 157"/>
                  <a:gd name="T9" fmla="*/ 156 h 199"/>
                  <a:gd name="T10" fmla="*/ 0 w 157"/>
                  <a:gd name="T11" fmla="*/ 67 h 199"/>
                  <a:gd name="T12" fmla="*/ 79 w 157"/>
                  <a:gd name="T13" fmla="*/ 0 h 199"/>
                  <a:gd name="T14" fmla="*/ 112 w 157"/>
                  <a:gd name="T15" fmla="*/ 0 h 199"/>
                  <a:gd name="T16" fmla="*/ 157 w 157"/>
                  <a:gd name="T17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199">
                    <a:moveTo>
                      <a:pt x="157" y="111"/>
                    </a:moveTo>
                    <a:lnTo>
                      <a:pt x="79" y="111"/>
                    </a:lnTo>
                    <a:lnTo>
                      <a:pt x="53" y="67"/>
                    </a:lnTo>
                    <a:lnTo>
                      <a:pt x="79" y="199"/>
                    </a:lnTo>
                    <a:lnTo>
                      <a:pt x="0" y="156"/>
                    </a:lnTo>
                    <a:lnTo>
                      <a:pt x="0" y="67"/>
                    </a:lnTo>
                    <a:lnTo>
                      <a:pt x="79" y="0"/>
                    </a:lnTo>
                    <a:lnTo>
                      <a:pt x="112" y="0"/>
                    </a:lnTo>
                    <a:lnTo>
                      <a:pt x="157" y="111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13" name="Freeform 108"/>
              <p:cNvSpPr>
                <a:spLocks/>
              </p:cNvSpPr>
              <p:nvPr/>
            </p:nvSpPr>
            <p:spPr bwMode="auto">
              <a:xfrm>
                <a:off x="7301" y="5059"/>
                <a:ext cx="156" cy="100"/>
              </a:xfrm>
              <a:custGeom>
                <a:avLst/>
                <a:gdLst>
                  <a:gd name="T0" fmla="*/ 156 w 156"/>
                  <a:gd name="T1" fmla="*/ 88 h 201"/>
                  <a:gd name="T2" fmla="*/ 78 w 156"/>
                  <a:gd name="T3" fmla="*/ 88 h 201"/>
                  <a:gd name="T4" fmla="*/ 52 w 156"/>
                  <a:gd name="T5" fmla="*/ 135 h 201"/>
                  <a:gd name="T6" fmla="*/ 78 w 156"/>
                  <a:gd name="T7" fmla="*/ 0 h 201"/>
                  <a:gd name="T8" fmla="*/ 0 w 156"/>
                  <a:gd name="T9" fmla="*/ 45 h 201"/>
                  <a:gd name="T10" fmla="*/ 0 w 156"/>
                  <a:gd name="T11" fmla="*/ 135 h 201"/>
                  <a:gd name="T12" fmla="*/ 78 w 156"/>
                  <a:gd name="T13" fmla="*/ 201 h 201"/>
                  <a:gd name="T14" fmla="*/ 111 w 156"/>
                  <a:gd name="T15" fmla="*/ 201 h 201"/>
                  <a:gd name="T16" fmla="*/ 156 w 156"/>
                  <a:gd name="T17" fmla="*/ 8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201">
                    <a:moveTo>
                      <a:pt x="156" y="88"/>
                    </a:moveTo>
                    <a:lnTo>
                      <a:pt x="78" y="88"/>
                    </a:lnTo>
                    <a:lnTo>
                      <a:pt x="52" y="135"/>
                    </a:lnTo>
                    <a:lnTo>
                      <a:pt x="78" y="0"/>
                    </a:lnTo>
                    <a:lnTo>
                      <a:pt x="0" y="45"/>
                    </a:lnTo>
                    <a:lnTo>
                      <a:pt x="0" y="135"/>
                    </a:lnTo>
                    <a:lnTo>
                      <a:pt x="78" y="201"/>
                    </a:lnTo>
                    <a:lnTo>
                      <a:pt x="111" y="201"/>
                    </a:lnTo>
                    <a:lnTo>
                      <a:pt x="156" y="8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14" name="Freeform 109"/>
              <p:cNvSpPr>
                <a:spLocks/>
              </p:cNvSpPr>
              <p:nvPr/>
            </p:nvSpPr>
            <p:spPr bwMode="auto">
              <a:xfrm>
                <a:off x="7119" y="5159"/>
                <a:ext cx="156" cy="100"/>
              </a:xfrm>
              <a:custGeom>
                <a:avLst/>
                <a:gdLst>
                  <a:gd name="T0" fmla="*/ 0 w 156"/>
                  <a:gd name="T1" fmla="*/ 111 h 199"/>
                  <a:gd name="T2" fmla="*/ 78 w 156"/>
                  <a:gd name="T3" fmla="*/ 111 h 199"/>
                  <a:gd name="T4" fmla="*/ 104 w 156"/>
                  <a:gd name="T5" fmla="*/ 67 h 199"/>
                  <a:gd name="T6" fmla="*/ 78 w 156"/>
                  <a:gd name="T7" fmla="*/ 199 h 199"/>
                  <a:gd name="T8" fmla="*/ 156 w 156"/>
                  <a:gd name="T9" fmla="*/ 156 h 199"/>
                  <a:gd name="T10" fmla="*/ 156 w 156"/>
                  <a:gd name="T11" fmla="*/ 67 h 199"/>
                  <a:gd name="T12" fmla="*/ 78 w 156"/>
                  <a:gd name="T13" fmla="*/ 0 h 199"/>
                  <a:gd name="T14" fmla="*/ 46 w 156"/>
                  <a:gd name="T15" fmla="*/ 0 h 199"/>
                  <a:gd name="T16" fmla="*/ 0 w 156"/>
                  <a:gd name="T17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199">
                    <a:moveTo>
                      <a:pt x="0" y="111"/>
                    </a:moveTo>
                    <a:lnTo>
                      <a:pt x="78" y="111"/>
                    </a:lnTo>
                    <a:lnTo>
                      <a:pt x="104" y="67"/>
                    </a:lnTo>
                    <a:lnTo>
                      <a:pt x="78" y="199"/>
                    </a:lnTo>
                    <a:lnTo>
                      <a:pt x="156" y="156"/>
                    </a:lnTo>
                    <a:lnTo>
                      <a:pt x="156" y="67"/>
                    </a:lnTo>
                    <a:lnTo>
                      <a:pt x="78" y="0"/>
                    </a:lnTo>
                    <a:lnTo>
                      <a:pt x="46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15" name="Freeform 110"/>
              <p:cNvSpPr>
                <a:spLocks/>
              </p:cNvSpPr>
              <p:nvPr/>
            </p:nvSpPr>
            <p:spPr bwMode="auto">
              <a:xfrm>
                <a:off x="7119" y="5059"/>
                <a:ext cx="156" cy="100"/>
              </a:xfrm>
              <a:custGeom>
                <a:avLst/>
                <a:gdLst>
                  <a:gd name="T0" fmla="*/ 0 w 156"/>
                  <a:gd name="T1" fmla="*/ 88 h 201"/>
                  <a:gd name="T2" fmla="*/ 78 w 156"/>
                  <a:gd name="T3" fmla="*/ 88 h 201"/>
                  <a:gd name="T4" fmla="*/ 103 w 156"/>
                  <a:gd name="T5" fmla="*/ 135 h 201"/>
                  <a:gd name="T6" fmla="*/ 78 w 156"/>
                  <a:gd name="T7" fmla="*/ 0 h 201"/>
                  <a:gd name="T8" fmla="*/ 156 w 156"/>
                  <a:gd name="T9" fmla="*/ 45 h 201"/>
                  <a:gd name="T10" fmla="*/ 156 w 156"/>
                  <a:gd name="T11" fmla="*/ 135 h 201"/>
                  <a:gd name="T12" fmla="*/ 78 w 156"/>
                  <a:gd name="T13" fmla="*/ 201 h 201"/>
                  <a:gd name="T14" fmla="*/ 45 w 156"/>
                  <a:gd name="T15" fmla="*/ 201 h 201"/>
                  <a:gd name="T16" fmla="*/ 0 w 156"/>
                  <a:gd name="T17" fmla="*/ 8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201">
                    <a:moveTo>
                      <a:pt x="0" y="88"/>
                    </a:moveTo>
                    <a:lnTo>
                      <a:pt x="78" y="88"/>
                    </a:lnTo>
                    <a:lnTo>
                      <a:pt x="103" y="135"/>
                    </a:lnTo>
                    <a:lnTo>
                      <a:pt x="78" y="0"/>
                    </a:lnTo>
                    <a:lnTo>
                      <a:pt x="156" y="45"/>
                    </a:lnTo>
                    <a:lnTo>
                      <a:pt x="156" y="135"/>
                    </a:lnTo>
                    <a:lnTo>
                      <a:pt x="78" y="201"/>
                    </a:lnTo>
                    <a:lnTo>
                      <a:pt x="45" y="201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16" name="Freeform 111"/>
              <p:cNvSpPr>
                <a:spLocks/>
              </p:cNvSpPr>
              <p:nvPr/>
            </p:nvSpPr>
            <p:spPr bwMode="auto">
              <a:xfrm>
                <a:off x="7059" y="5127"/>
                <a:ext cx="65" cy="60"/>
              </a:xfrm>
              <a:custGeom>
                <a:avLst/>
                <a:gdLst>
                  <a:gd name="T0" fmla="*/ 32 w 65"/>
                  <a:gd name="T1" fmla="*/ 0 h 121"/>
                  <a:gd name="T2" fmla="*/ 39 w 65"/>
                  <a:gd name="T3" fmla="*/ 2 h 121"/>
                  <a:gd name="T4" fmla="*/ 44 w 65"/>
                  <a:gd name="T5" fmla="*/ 4 h 121"/>
                  <a:gd name="T6" fmla="*/ 50 w 65"/>
                  <a:gd name="T7" fmla="*/ 10 h 121"/>
                  <a:gd name="T8" fmla="*/ 56 w 65"/>
                  <a:gd name="T9" fmla="*/ 17 h 121"/>
                  <a:gd name="T10" fmla="*/ 59 w 65"/>
                  <a:gd name="T11" fmla="*/ 27 h 121"/>
                  <a:gd name="T12" fmla="*/ 63 w 65"/>
                  <a:gd name="T13" fmla="*/ 37 h 121"/>
                  <a:gd name="T14" fmla="*/ 64 w 65"/>
                  <a:gd name="T15" fmla="*/ 49 h 121"/>
                  <a:gd name="T16" fmla="*/ 65 w 65"/>
                  <a:gd name="T17" fmla="*/ 60 h 121"/>
                  <a:gd name="T18" fmla="*/ 64 w 65"/>
                  <a:gd name="T19" fmla="*/ 72 h 121"/>
                  <a:gd name="T20" fmla="*/ 63 w 65"/>
                  <a:gd name="T21" fmla="*/ 84 h 121"/>
                  <a:gd name="T22" fmla="*/ 59 w 65"/>
                  <a:gd name="T23" fmla="*/ 93 h 121"/>
                  <a:gd name="T24" fmla="*/ 56 w 65"/>
                  <a:gd name="T25" fmla="*/ 103 h 121"/>
                  <a:gd name="T26" fmla="*/ 50 w 65"/>
                  <a:gd name="T27" fmla="*/ 111 h 121"/>
                  <a:gd name="T28" fmla="*/ 44 w 65"/>
                  <a:gd name="T29" fmla="*/ 117 h 121"/>
                  <a:gd name="T30" fmla="*/ 39 w 65"/>
                  <a:gd name="T31" fmla="*/ 119 h 121"/>
                  <a:gd name="T32" fmla="*/ 32 w 65"/>
                  <a:gd name="T33" fmla="*/ 121 h 121"/>
                  <a:gd name="T34" fmla="*/ 25 w 65"/>
                  <a:gd name="T35" fmla="*/ 119 h 121"/>
                  <a:gd name="T36" fmla="*/ 19 w 65"/>
                  <a:gd name="T37" fmla="*/ 117 h 121"/>
                  <a:gd name="T38" fmla="*/ 14 w 65"/>
                  <a:gd name="T39" fmla="*/ 111 h 121"/>
                  <a:gd name="T40" fmla="*/ 9 w 65"/>
                  <a:gd name="T41" fmla="*/ 103 h 121"/>
                  <a:gd name="T42" fmla="*/ 5 w 65"/>
                  <a:gd name="T43" fmla="*/ 93 h 121"/>
                  <a:gd name="T44" fmla="*/ 2 w 65"/>
                  <a:gd name="T45" fmla="*/ 84 h 121"/>
                  <a:gd name="T46" fmla="*/ 1 w 65"/>
                  <a:gd name="T47" fmla="*/ 72 h 121"/>
                  <a:gd name="T48" fmla="*/ 0 w 65"/>
                  <a:gd name="T49" fmla="*/ 60 h 121"/>
                  <a:gd name="T50" fmla="*/ 1 w 65"/>
                  <a:gd name="T51" fmla="*/ 49 h 121"/>
                  <a:gd name="T52" fmla="*/ 2 w 65"/>
                  <a:gd name="T53" fmla="*/ 37 h 121"/>
                  <a:gd name="T54" fmla="*/ 5 w 65"/>
                  <a:gd name="T55" fmla="*/ 27 h 121"/>
                  <a:gd name="T56" fmla="*/ 9 w 65"/>
                  <a:gd name="T57" fmla="*/ 17 h 121"/>
                  <a:gd name="T58" fmla="*/ 14 w 65"/>
                  <a:gd name="T59" fmla="*/ 10 h 121"/>
                  <a:gd name="T60" fmla="*/ 19 w 65"/>
                  <a:gd name="T61" fmla="*/ 4 h 121"/>
                  <a:gd name="T62" fmla="*/ 25 w 65"/>
                  <a:gd name="T63" fmla="*/ 2 h 121"/>
                  <a:gd name="T64" fmla="*/ 32 w 65"/>
                  <a:gd name="T6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5" h="121">
                    <a:moveTo>
                      <a:pt x="32" y="0"/>
                    </a:moveTo>
                    <a:lnTo>
                      <a:pt x="39" y="2"/>
                    </a:lnTo>
                    <a:lnTo>
                      <a:pt x="44" y="4"/>
                    </a:lnTo>
                    <a:lnTo>
                      <a:pt x="50" y="10"/>
                    </a:lnTo>
                    <a:lnTo>
                      <a:pt x="56" y="17"/>
                    </a:lnTo>
                    <a:lnTo>
                      <a:pt x="59" y="27"/>
                    </a:lnTo>
                    <a:lnTo>
                      <a:pt x="63" y="37"/>
                    </a:lnTo>
                    <a:lnTo>
                      <a:pt x="64" y="49"/>
                    </a:lnTo>
                    <a:lnTo>
                      <a:pt x="65" y="60"/>
                    </a:lnTo>
                    <a:lnTo>
                      <a:pt x="64" y="72"/>
                    </a:lnTo>
                    <a:lnTo>
                      <a:pt x="63" y="84"/>
                    </a:lnTo>
                    <a:lnTo>
                      <a:pt x="59" y="93"/>
                    </a:lnTo>
                    <a:lnTo>
                      <a:pt x="56" y="103"/>
                    </a:lnTo>
                    <a:lnTo>
                      <a:pt x="50" y="111"/>
                    </a:lnTo>
                    <a:lnTo>
                      <a:pt x="44" y="117"/>
                    </a:lnTo>
                    <a:lnTo>
                      <a:pt x="39" y="119"/>
                    </a:lnTo>
                    <a:lnTo>
                      <a:pt x="32" y="121"/>
                    </a:lnTo>
                    <a:lnTo>
                      <a:pt x="25" y="119"/>
                    </a:lnTo>
                    <a:lnTo>
                      <a:pt x="19" y="117"/>
                    </a:lnTo>
                    <a:lnTo>
                      <a:pt x="14" y="111"/>
                    </a:lnTo>
                    <a:lnTo>
                      <a:pt x="9" y="103"/>
                    </a:lnTo>
                    <a:lnTo>
                      <a:pt x="5" y="93"/>
                    </a:lnTo>
                    <a:lnTo>
                      <a:pt x="2" y="84"/>
                    </a:lnTo>
                    <a:lnTo>
                      <a:pt x="1" y="72"/>
                    </a:lnTo>
                    <a:lnTo>
                      <a:pt x="0" y="60"/>
                    </a:lnTo>
                    <a:lnTo>
                      <a:pt x="1" y="49"/>
                    </a:lnTo>
                    <a:lnTo>
                      <a:pt x="2" y="37"/>
                    </a:lnTo>
                    <a:lnTo>
                      <a:pt x="5" y="27"/>
                    </a:lnTo>
                    <a:lnTo>
                      <a:pt x="9" y="17"/>
                    </a:lnTo>
                    <a:lnTo>
                      <a:pt x="14" y="10"/>
                    </a:lnTo>
                    <a:lnTo>
                      <a:pt x="19" y="4"/>
                    </a:lnTo>
                    <a:lnTo>
                      <a:pt x="25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17" name="Freeform 112"/>
              <p:cNvSpPr>
                <a:spLocks/>
              </p:cNvSpPr>
              <p:nvPr/>
            </p:nvSpPr>
            <p:spPr bwMode="auto">
              <a:xfrm>
                <a:off x="7452" y="5127"/>
                <a:ext cx="65" cy="60"/>
              </a:xfrm>
              <a:custGeom>
                <a:avLst/>
                <a:gdLst>
                  <a:gd name="T0" fmla="*/ 32 w 65"/>
                  <a:gd name="T1" fmla="*/ 0 h 121"/>
                  <a:gd name="T2" fmla="*/ 26 w 65"/>
                  <a:gd name="T3" fmla="*/ 2 h 121"/>
                  <a:gd name="T4" fmla="*/ 20 w 65"/>
                  <a:gd name="T5" fmla="*/ 4 h 121"/>
                  <a:gd name="T6" fmla="*/ 15 w 65"/>
                  <a:gd name="T7" fmla="*/ 10 h 121"/>
                  <a:gd name="T8" fmla="*/ 10 w 65"/>
                  <a:gd name="T9" fmla="*/ 17 h 121"/>
                  <a:gd name="T10" fmla="*/ 6 w 65"/>
                  <a:gd name="T11" fmla="*/ 27 h 121"/>
                  <a:gd name="T12" fmla="*/ 3 w 65"/>
                  <a:gd name="T13" fmla="*/ 37 h 121"/>
                  <a:gd name="T14" fmla="*/ 2 w 65"/>
                  <a:gd name="T15" fmla="*/ 49 h 121"/>
                  <a:gd name="T16" fmla="*/ 0 w 65"/>
                  <a:gd name="T17" fmla="*/ 60 h 121"/>
                  <a:gd name="T18" fmla="*/ 2 w 65"/>
                  <a:gd name="T19" fmla="*/ 72 h 121"/>
                  <a:gd name="T20" fmla="*/ 3 w 65"/>
                  <a:gd name="T21" fmla="*/ 84 h 121"/>
                  <a:gd name="T22" fmla="*/ 6 w 65"/>
                  <a:gd name="T23" fmla="*/ 93 h 121"/>
                  <a:gd name="T24" fmla="*/ 10 w 65"/>
                  <a:gd name="T25" fmla="*/ 103 h 121"/>
                  <a:gd name="T26" fmla="*/ 15 w 65"/>
                  <a:gd name="T27" fmla="*/ 111 h 121"/>
                  <a:gd name="T28" fmla="*/ 20 w 65"/>
                  <a:gd name="T29" fmla="*/ 117 h 121"/>
                  <a:gd name="T30" fmla="*/ 26 w 65"/>
                  <a:gd name="T31" fmla="*/ 119 h 121"/>
                  <a:gd name="T32" fmla="*/ 32 w 65"/>
                  <a:gd name="T33" fmla="*/ 121 h 121"/>
                  <a:gd name="T34" fmla="*/ 39 w 65"/>
                  <a:gd name="T35" fmla="*/ 119 h 121"/>
                  <a:gd name="T36" fmla="*/ 45 w 65"/>
                  <a:gd name="T37" fmla="*/ 117 h 121"/>
                  <a:gd name="T38" fmla="*/ 51 w 65"/>
                  <a:gd name="T39" fmla="*/ 111 h 121"/>
                  <a:gd name="T40" fmla="*/ 55 w 65"/>
                  <a:gd name="T41" fmla="*/ 103 h 121"/>
                  <a:gd name="T42" fmla="*/ 59 w 65"/>
                  <a:gd name="T43" fmla="*/ 93 h 121"/>
                  <a:gd name="T44" fmla="*/ 62 w 65"/>
                  <a:gd name="T45" fmla="*/ 84 h 121"/>
                  <a:gd name="T46" fmla="*/ 63 w 65"/>
                  <a:gd name="T47" fmla="*/ 72 h 121"/>
                  <a:gd name="T48" fmla="*/ 65 w 65"/>
                  <a:gd name="T49" fmla="*/ 60 h 121"/>
                  <a:gd name="T50" fmla="*/ 63 w 65"/>
                  <a:gd name="T51" fmla="*/ 49 h 121"/>
                  <a:gd name="T52" fmla="*/ 62 w 65"/>
                  <a:gd name="T53" fmla="*/ 37 h 121"/>
                  <a:gd name="T54" fmla="*/ 59 w 65"/>
                  <a:gd name="T55" fmla="*/ 27 h 121"/>
                  <a:gd name="T56" fmla="*/ 55 w 65"/>
                  <a:gd name="T57" fmla="*/ 17 h 121"/>
                  <a:gd name="T58" fmla="*/ 51 w 65"/>
                  <a:gd name="T59" fmla="*/ 10 h 121"/>
                  <a:gd name="T60" fmla="*/ 45 w 65"/>
                  <a:gd name="T61" fmla="*/ 4 h 121"/>
                  <a:gd name="T62" fmla="*/ 39 w 65"/>
                  <a:gd name="T63" fmla="*/ 2 h 121"/>
                  <a:gd name="T64" fmla="*/ 32 w 65"/>
                  <a:gd name="T6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5" h="121">
                    <a:moveTo>
                      <a:pt x="32" y="0"/>
                    </a:moveTo>
                    <a:lnTo>
                      <a:pt x="26" y="2"/>
                    </a:lnTo>
                    <a:lnTo>
                      <a:pt x="20" y="4"/>
                    </a:lnTo>
                    <a:lnTo>
                      <a:pt x="15" y="10"/>
                    </a:lnTo>
                    <a:lnTo>
                      <a:pt x="10" y="17"/>
                    </a:lnTo>
                    <a:lnTo>
                      <a:pt x="6" y="27"/>
                    </a:lnTo>
                    <a:lnTo>
                      <a:pt x="3" y="37"/>
                    </a:lnTo>
                    <a:lnTo>
                      <a:pt x="2" y="49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3" y="84"/>
                    </a:lnTo>
                    <a:lnTo>
                      <a:pt x="6" y="93"/>
                    </a:lnTo>
                    <a:lnTo>
                      <a:pt x="10" y="103"/>
                    </a:lnTo>
                    <a:lnTo>
                      <a:pt x="15" y="111"/>
                    </a:lnTo>
                    <a:lnTo>
                      <a:pt x="20" y="117"/>
                    </a:lnTo>
                    <a:lnTo>
                      <a:pt x="26" y="119"/>
                    </a:lnTo>
                    <a:lnTo>
                      <a:pt x="32" y="121"/>
                    </a:lnTo>
                    <a:lnTo>
                      <a:pt x="39" y="119"/>
                    </a:lnTo>
                    <a:lnTo>
                      <a:pt x="45" y="117"/>
                    </a:lnTo>
                    <a:lnTo>
                      <a:pt x="51" y="111"/>
                    </a:lnTo>
                    <a:lnTo>
                      <a:pt x="55" y="103"/>
                    </a:lnTo>
                    <a:lnTo>
                      <a:pt x="59" y="93"/>
                    </a:lnTo>
                    <a:lnTo>
                      <a:pt x="62" y="84"/>
                    </a:lnTo>
                    <a:lnTo>
                      <a:pt x="63" y="72"/>
                    </a:lnTo>
                    <a:lnTo>
                      <a:pt x="65" y="60"/>
                    </a:lnTo>
                    <a:lnTo>
                      <a:pt x="63" y="49"/>
                    </a:lnTo>
                    <a:lnTo>
                      <a:pt x="62" y="37"/>
                    </a:lnTo>
                    <a:lnTo>
                      <a:pt x="59" y="27"/>
                    </a:lnTo>
                    <a:lnTo>
                      <a:pt x="55" y="17"/>
                    </a:lnTo>
                    <a:lnTo>
                      <a:pt x="51" y="10"/>
                    </a:lnTo>
                    <a:lnTo>
                      <a:pt x="45" y="4"/>
                    </a:lnTo>
                    <a:lnTo>
                      <a:pt x="39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18" name="Freeform 113"/>
              <p:cNvSpPr>
                <a:spLocks/>
              </p:cNvSpPr>
              <p:nvPr/>
            </p:nvSpPr>
            <p:spPr bwMode="auto">
              <a:xfrm>
                <a:off x="7301" y="5470"/>
                <a:ext cx="156" cy="100"/>
              </a:xfrm>
              <a:custGeom>
                <a:avLst/>
                <a:gdLst>
                  <a:gd name="T0" fmla="*/ 156 w 156"/>
                  <a:gd name="T1" fmla="*/ 111 h 199"/>
                  <a:gd name="T2" fmla="*/ 78 w 156"/>
                  <a:gd name="T3" fmla="*/ 111 h 199"/>
                  <a:gd name="T4" fmla="*/ 52 w 156"/>
                  <a:gd name="T5" fmla="*/ 66 h 199"/>
                  <a:gd name="T6" fmla="*/ 78 w 156"/>
                  <a:gd name="T7" fmla="*/ 199 h 199"/>
                  <a:gd name="T8" fmla="*/ 0 w 156"/>
                  <a:gd name="T9" fmla="*/ 156 h 199"/>
                  <a:gd name="T10" fmla="*/ 0 w 156"/>
                  <a:gd name="T11" fmla="*/ 66 h 199"/>
                  <a:gd name="T12" fmla="*/ 78 w 156"/>
                  <a:gd name="T13" fmla="*/ 0 h 199"/>
                  <a:gd name="T14" fmla="*/ 111 w 156"/>
                  <a:gd name="T15" fmla="*/ 0 h 199"/>
                  <a:gd name="T16" fmla="*/ 156 w 156"/>
                  <a:gd name="T17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199">
                    <a:moveTo>
                      <a:pt x="156" y="111"/>
                    </a:moveTo>
                    <a:lnTo>
                      <a:pt x="78" y="111"/>
                    </a:lnTo>
                    <a:lnTo>
                      <a:pt x="52" y="66"/>
                    </a:lnTo>
                    <a:lnTo>
                      <a:pt x="78" y="199"/>
                    </a:lnTo>
                    <a:lnTo>
                      <a:pt x="0" y="156"/>
                    </a:lnTo>
                    <a:lnTo>
                      <a:pt x="0" y="66"/>
                    </a:lnTo>
                    <a:lnTo>
                      <a:pt x="78" y="0"/>
                    </a:lnTo>
                    <a:lnTo>
                      <a:pt x="111" y="0"/>
                    </a:lnTo>
                    <a:lnTo>
                      <a:pt x="156" y="111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19" name="Freeform 114"/>
              <p:cNvSpPr>
                <a:spLocks/>
              </p:cNvSpPr>
              <p:nvPr/>
            </p:nvSpPr>
            <p:spPr bwMode="auto">
              <a:xfrm>
                <a:off x="7301" y="5370"/>
                <a:ext cx="157" cy="100"/>
              </a:xfrm>
              <a:custGeom>
                <a:avLst/>
                <a:gdLst>
                  <a:gd name="T0" fmla="*/ 157 w 157"/>
                  <a:gd name="T1" fmla="*/ 89 h 201"/>
                  <a:gd name="T2" fmla="*/ 78 w 157"/>
                  <a:gd name="T3" fmla="*/ 89 h 201"/>
                  <a:gd name="T4" fmla="*/ 53 w 157"/>
                  <a:gd name="T5" fmla="*/ 132 h 201"/>
                  <a:gd name="T6" fmla="*/ 79 w 157"/>
                  <a:gd name="T7" fmla="*/ 0 h 201"/>
                  <a:gd name="T8" fmla="*/ 0 w 157"/>
                  <a:gd name="T9" fmla="*/ 44 h 201"/>
                  <a:gd name="T10" fmla="*/ 0 w 157"/>
                  <a:gd name="T11" fmla="*/ 134 h 201"/>
                  <a:gd name="T12" fmla="*/ 78 w 157"/>
                  <a:gd name="T13" fmla="*/ 201 h 201"/>
                  <a:gd name="T14" fmla="*/ 111 w 157"/>
                  <a:gd name="T15" fmla="*/ 201 h 201"/>
                  <a:gd name="T16" fmla="*/ 157 w 157"/>
                  <a:gd name="T17" fmla="*/ 8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201">
                    <a:moveTo>
                      <a:pt x="157" y="89"/>
                    </a:moveTo>
                    <a:lnTo>
                      <a:pt x="78" y="89"/>
                    </a:lnTo>
                    <a:lnTo>
                      <a:pt x="53" y="132"/>
                    </a:lnTo>
                    <a:lnTo>
                      <a:pt x="79" y="0"/>
                    </a:lnTo>
                    <a:lnTo>
                      <a:pt x="0" y="44"/>
                    </a:lnTo>
                    <a:lnTo>
                      <a:pt x="0" y="134"/>
                    </a:lnTo>
                    <a:lnTo>
                      <a:pt x="78" y="201"/>
                    </a:lnTo>
                    <a:lnTo>
                      <a:pt x="111" y="201"/>
                    </a:lnTo>
                    <a:lnTo>
                      <a:pt x="157" y="89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20" name="Freeform 115"/>
              <p:cNvSpPr>
                <a:spLocks/>
              </p:cNvSpPr>
              <p:nvPr/>
            </p:nvSpPr>
            <p:spPr bwMode="auto">
              <a:xfrm>
                <a:off x="7120" y="5470"/>
                <a:ext cx="156" cy="100"/>
              </a:xfrm>
              <a:custGeom>
                <a:avLst/>
                <a:gdLst>
                  <a:gd name="T0" fmla="*/ 0 w 156"/>
                  <a:gd name="T1" fmla="*/ 111 h 199"/>
                  <a:gd name="T2" fmla="*/ 78 w 156"/>
                  <a:gd name="T3" fmla="*/ 111 h 199"/>
                  <a:gd name="T4" fmla="*/ 105 w 156"/>
                  <a:gd name="T5" fmla="*/ 66 h 199"/>
                  <a:gd name="T6" fmla="*/ 78 w 156"/>
                  <a:gd name="T7" fmla="*/ 199 h 199"/>
                  <a:gd name="T8" fmla="*/ 156 w 156"/>
                  <a:gd name="T9" fmla="*/ 156 h 199"/>
                  <a:gd name="T10" fmla="*/ 156 w 156"/>
                  <a:gd name="T11" fmla="*/ 66 h 199"/>
                  <a:gd name="T12" fmla="*/ 78 w 156"/>
                  <a:gd name="T13" fmla="*/ 0 h 199"/>
                  <a:gd name="T14" fmla="*/ 45 w 156"/>
                  <a:gd name="T15" fmla="*/ 0 h 199"/>
                  <a:gd name="T16" fmla="*/ 0 w 156"/>
                  <a:gd name="T17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199">
                    <a:moveTo>
                      <a:pt x="0" y="111"/>
                    </a:moveTo>
                    <a:lnTo>
                      <a:pt x="78" y="111"/>
                    </a:lnTo>
                    <a:lnTo>
                      <a:pt x="105" y="66"/>
                    </a:lnTo>
                    <a:lnTo>
                      <a:pt x="78" y="199"/>
                    </a:lnTo>
                    <a:lnTo>
                      <a:pt x="156" y="156"/>
                    </a:lnTo>
                    <a:lnTo>
                      <a:pt x="156" y="66"/>
                    </a:lnTo>
                    <a:lnTo>
                      <a:pt x="78" y="0"/>
                    </a:lnTo>
                    <a:lnTo>
                      <a:pt x="45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21" name="Freeform 116"/>
              <p:cNvSpPr>
                <a:spLocks/>
              </p:cNvSpPr>
              <p:nvPr/>
            </p:nvSpPr>
            <p:spPr bwMode="auto">
              <a:xfrm>
                <a:off x="7119" y="5370"/>
                <a:ext cx="156" cy="100"/>
              </a:xfrm>
              <a:custGeom>
                <a:avLst/>
                <a:gdLst>
                  <a:gd name="T0" fmla="*/ 0 w 156"/>
                  <a:gd name="T1" fmla="*/ 89 h 201"/>
                  <a:gd name="T2" fmla="*/ 78 w 156"/>
                  <a:gd name="T3" fmla="*/ 89 h 201"/>
                  <a:gd name="T4" fmla="*/ 104 w 156"/>
                  <a:gd name="T5" fmla="*/ 132 h 201"/>
                  <a:gd name="T6" fmla="*/ 78 w 156"/>
                  <a:gd name="T7" fmla="*/ 0 h 201"/>
                  <a:gd name="T8" fmla="*/ 156 w 156"/>
                  <a:gd name="T9" fmla="*/ 44 h 201"/>
                  <a:gd name="T10" fmla="*/ 156 w 156"/>
                  <a:gd name="T11" fmla="*/ 134 h 201"/>
                  <a:gd name="T12" fmla="*/ 78 w 156"/>
                  <a:gd name="T13" fmla="*/ 201 h 201"/>
                  <a:gd name="T14" fmla="*/ 46 w 156"/>
                  <a:gd name="T15" fmla="*/ 201 h 201"/>
                  <a:gd name="T16" fmla="*/ 0 w 156"/>
                  <a:gd name="T17" fmla="*/ 89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201">
                    <a:moveTo>
                      <a:pt x="0" y="89"/>
                    </a:moveTo>
                    <a:lnTo>
                      <a:pt x="78" y="89"/>
                    </a:lnTo>
                    <a:lnTo>
                      <a:pt x="104" y="132"/>
                    </a:lnTo>
                    <a:lnTo>
                      <a:pt x="78" y="0"/>
                    </a:lnTo>
                    <a:lnTo>
                      <a:pt x="156" y="44"/>
                    </a:lnTo>
                    <a:lnTo>
                      <a:pt x="156" y="134"/>
                    </a:lnTo>
                    <a:lnTo>
                      <a:pt x="78" y="201"/>
                    </a:lnTo>
                    <a:lnTo>
                      <a:pt x="46" y="201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22" name="Freeform 117"/>
              <p:cNvSpPr>
                <a:spLocks/>
              </p:cNvSpPr>
              <p:nvPr/>
            </p:nvSpPr>
            <p:spPr bwMode="auto">
              <a:xfrm>
                <a:off x="7060" y="5438"/>
                <a:ext cx="64" cy="61"/>
              </a:xfrm>
              <a:custGeom>
                <a:avLst/>
                <a:gdLst>
                  <a:gd name="T0" fmla="*/ 32 w 64"/>
                  <a:gd name="T1" fmla="*/ 0 h 121"/>
                  <a:gd name="T2" fmla="*/ 39 w 64"/>
                  <a:gd name="T3" fmla="*/ 2 h 121"/>
                  <a:gd name="T4" fmla="*/ 44 w 64"/>
                  <a:gd name="T5" fmla="*/ 4 h 121"/>
                  <a:gd name="T6" fmla="*/ 49 w 64"/>
                  <a:gd name="T7" fmla="*/ 10 h 121"/>
                  <a:gd name="T8" fmla="*/ 55 w 64"/>
                  <a:gd name="T9" fmla="*/ 18 h 121"/>
                  <a:gd name="T10" fmla="*/ 58 w 64"/>
                  <a:gd name="T11" fmla="*/ 27 h 121"/>
                  <a:gd name="T12" fmla="*/ 62 w 64"/>
                  <a:gd name="T13" fmla="*/ 37 h 121"/>
                  <a:gd name="T14" fmla="*/ 63 w 64"/>
                  <a:gd name="T15" fmla="*/ 49 h 121"/>
                  <a:gd name="T16" fmla="*/ 64 w 64"/>
                  <a:gd name="T17" fmla="*/ 61 h 121"/>
                  <a:gd name="T18" fmla="*/ 63 w 64"/>
                  <a:gd name="T19" fmla="*/ 72 h 121"/>
                  <a:gd name="T20" fmla="*/ 62 w 64"/>
                  <a:gd name="T21" fmla="*/ 84 h 121"/>
                  <a:gd name="T22" fmla="*/ 58 w 64"/>
                  <a:gd name="T23" fmla="*/ 96 h 121"/>
                  <a:gd name="T24" fmla="*/ 55 w 64"/>
                  <a:gd name="T25" fmla="*/ 104 h 121"/>
                  <a:gd name="T26" fmla="*/ 49 w 64"/>
                  <a:gd name="T27" fmla="*/ 111 h 121"/>
                  <a:gd name="T28" fmla="*/ 44 w 64"/>
                  <a:gd name="T29" fmla="*/ 117 h 121"/>
                  <a:gd name="T30" fmla="*/ 39 w 64"/>
                  <a:gd name="T31" fmla="*/ 119 h 121"/>
                  <a:gd name="T32" fmla="*/ 32 w 64"/>
                  <a:gd name="T33" fmla="*/ 121 h 121"/>
                  <a:gd name="T34" fmla="*/ 25 w 64"/>
                  <a:gd name="T35" fmla="*/ 119 h 121"/>
                  <a:gd name="T36" fmla="*/ 19 w 64"/>
                  <a:gd name="T37" fmla="*/ 117 h 121"/>
                  <a:gd name="T38" fmla="*/ 13 w 64"/>
                  <a:gd name="T39" fmla="*/ 111 h 121"/>
                  <a:gd name="T40" fmla="*/ 9 w 64"/>
                  <a:gd name="T41" fmla="*/ 104 h 121"/>
                  <a:gd name="T42" fmla="*/ 5 w 64"/>
                  <a:gd name="T43" fmla="*/ 96 h 121"/>
                  <a:gd name="T44" fmla="*/ 2 w 64"/>
                  <a:gd name="T45" fmla="*/ 84 h 121"/>
                  <a:gd name="T46" fmla="*/ 1 w 64"/>
                  <a:gd name="T47" fmla="*/ 72 h 121"/>
                  <a:gd name="T48" fmla="*/ 0 w 64"/>
                  <a:gd name="T49" fmla="*/ 61 h 121"/>
                  <a:gd name="T50" fmla="*/ 1 w 64"/>
                  <a:gd name="T51" fmla="*/ 49 h 121"/>
                  <a:gd name="T52" fmla="*/ 2 w 64"/>
                  <a:gd name="T53" fmla="*/ 37 h 121"/>
                  <a:gd name="T54" fmla="*/ 5 w 64"/>
                  <a:gd name="T55" fmla="*/ 27 h 121"/>
                  <a:gd name="T56" fmla="*/ 9 w 64"/>
                  <a:gd name="T57" fmla="*/ 18 h 121"/>
                  <a:gd name="T58" fmla="*/ 13 w 64"/>
                  <a:gd name="T59" fmla="*/ 10 h 121"/>
                  <a:gd name="T60" fmla="*/ 19 w 64"/>
                  <a:gd name="T61" fmla="*/ 4 h 121"/>
                  <a:gd name="T62" fmla="*/ 25 w 64"/>
                  <a:gd name="T63" fmla="*/ 2 h 121"/>
                  <a:gd name="T64" fmla="*/ 32 w 64"/>
                  <a:gd name="T6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121">
                    <a:moveTo>
                      <a:pt x="32" y="0"/>
                    </a:moveTo>
                    <a:lnTo>
                      <a:pt x="39" y="2"/>
                    </a:lnTo>
                    <a:lnTo>
                      <a:pt x="44" y="4"/>
                    </a:lnTo>
                    <a:lnTo>
                      <a:pt x="49" y="10"/>
                    </a:lnTo>
                    <a:lnTo>
                      <a:pt x="55" y="18"/>
                    </a:lnTo>
                    <a:lnTo>
                      <a:pt x="58" y="27"/>
                    </a:lnTo>
                    <a:lnTo>
                      <a:pt x="62" y="37"/>
                    </a:lnTo>
                    <a:lnTo>
                      <a:pt x="63" y="49"/>
                    </a:lnTo>
                    <a:lnTo>
                      <a:pt x="64" y="61"/>
                    </a:lnTo>
                    <a:lnTo>
                      <a:pt x="63" y="72"/>
                    </a:lnTo>
                    <a:lnTo>
                      <a:pt x="62" y="84"/>
                    </a:lnTo>
                    <a:lnTo>
                      <a:pt x="58" y="96"/>
                    </a:lnTo>
                    <a:lnTo>
                      <a:pt x="55" y="104"/>
                    </a:lnTo>
                    <a:lnTo>
                      <a:pt x="49" y="111"/>
                    </a:lnTo>
                    <a:lnTo>
                      <a:pt x="44" y="117"/>
                    </a:lnTo>
                    <a:lnTo>
                      <a:pt x="39" y="119"/>
                    </a:lnTo>
                    <a:lnTo>
                      <a:pt x="32" y="121"/>
                    </a:lnTo>
                    <a:lnTo>
                      <a:pt x="25" y="119"/>
                    </a:lnTo>
                    <a:lnTo>
                      <a:pt x="19" y="117"/>
                    </a:lnTo>
                    <a:lnTo>
                      <a:pt x="13" y="111"/>
                    </a:lnTo>
                    <a:lnTo>
                      <a:pt x="9" y="104"/>
                    </a:lnTo>
                    <a:lnTo>
                      <a:pt x="5" y="96"/>
                    </a:lnTo>
                    <a:lnTo>
                      <a:pt x="2" y="84"/>
                    </a:lnTo>
                    <a:lnTo>
                      <a:pt x="1" y="72"/>
                    </a:lnTo>
                    <a:lnTo>
                      <a:pt x="0" y="61"/>
                    </a:lnTo>
                    <a:lnTo>
                      <a:pt x="1" y="49"/>
                    </a:lnTo>
                    <a:lnTo>
                      <a:pt x="2" y="37"/>
                    </a:lnTo>
                    <a:lnTo>
                      <a:pt x="5" y="27"/>
                    </a:lnTo>
                    <a:lnTo>
                      <a:pt x="9" y="18"/>
                    </a:lnTo>
                    <a:lnTo>
                      <a:pt x="13" y="10"/>
                    </a:lnTo>
                    <a:lnTo>
                      <a:pt x="19" y="4"/>
                    </a:lnTo>
                    <a:lnTo>
                      <a:pt x="25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23" name="Freeform 118"/>
              <p:cNvSpPr>
                <a:spLocks/>
              </p:cNvSpPr>
              <p:nvPr/>
            </p:nvSpPr>
            <p:spPr bwMode="auto">
              <a:xfrm>
                <a:off x="7454" y="5438"/>
                <a:ext cx="64" cy="61"/>
              </a:xfrm>
              <a:custGeom>
                <a:avLst/>
                <a:gdLst>
                  <a:gd name="T0" fmla="*/ 32 w 64"/>
                  <a:gd name="T1" fmla="*/ 0 h 121"/>
                  <a:gd name="T2" fmla="*/ 25 w 64"/>
                  <a:gd name="T3" fmla="*/ 2 h 121"/>
                  <a:gd name="T4" fmla="*/ 19 w 64"/>
                  <a:gd name="T5" fmla="*/ 4 h 121"/>
                  <a:gd name="T6" fmla="*/ 13 w 64"/>
                  <a:gd name="T7" fmla="*/ 10 h 121"/>
                  <a:gd name="T8" fmla="*/ 9 w 64"/>
                  <a:gd name="T9" fmla="*/ 18 h 121"/>
                  <a:gd name="T10" fmla="*/ 5 w 64"/>
                  <a:gd name="T11" fmla="*/ 27 h 121"/>
                  <a:gd name="T12" fmla="*/ 2 w 64"/>
                  <a:gd name="T13" fmla="*/ 37 h 121"/>
                  <a:gd name="T14" fmla="*/ 1 w 64"/>
                  <a:gd name="T15" fmla="*/ 49 h 121"/>
                  <a:gd name="T16" fmla="*/ 0 w 64"/>
                  <a:gd name="T17" fmla="*/ 61 h 121"/>
                  <a:gd name="T18" fmla="*/ 1 w 64"/>
                  <a:gd name="T19" fmla="*/ 72 h 121"/>
                  <a:gd name="T20" fmla="*/ 2 w 64"/>
                  <a:gd name="T21" fmla="*/ 84 h 121"/>
                  <a:gd name="T22" fmla="*/ 5 w 64"/>
                  <a:gd name="T23" fmla="*/ 96 h 121"/>
                  <a:gd name="T24" fmla="*/ 9 w 64"/>
                  <a:gd name="T25" fmla="*/ 104 h 121"/>
                  <a:gd name="T26" fmla="*/ 13 w 64"/>
                  <a:gd name="T27" fmla="*/ 111 h 121"/>
                  <a:gd name="T28" fmla="*/ 19 w 64"/>
                  <a:gd name="T29" fmla="*/ 117 h 121"/>
                  <a:gd name="T30" fmla="*/ 25 w 64"/>
                  <a:gd name="T31" fmla="*/ 119 h 121"/>
                  <a:gd name="T32" fmla="*/ 32 w 64"/>
                  <a:gd name="T33" fmla="*/ 121 h 121"/>
                  <a:gd name="T34" fmla="*/ 38 w 64"/>
                  <a:gd name="T35" fmla="*/ 119 h 121"/>
                  <a:gd name="T36" fmla="*/ 44 w 64"/>
                  <a:gd name="T37" fmla="*/ 117 h 121"/>
                  <a:gd name="T38" fmla="*/ 49 w 64"/>
                  <a:gd name="T39" fmla="*/ 111 h 121"/>
                  <a:gd name="T40" fmla="*/ 55 w 64"/>
                  <a:gd name="T41" fmla="*/ 104 h 121"/>
                  <a:gd name="T42" fmla="*/ 58 w 64"/>
                  <a:gd name="T43" fmla="*/ 96 h 121"/>
                  <a:gd name="T44" fmla="*/ 61 w 64"/>
                  <a:gd name="T45" fmla="*/ 84 h 121"/>
                  <a:gd name="T46" fmla="*/ 63 w 64"/>
                  <a:gd name="T47" fmla="*/ 72 h 121"/>
                  <a:gd name="T48" fmla="*/ 64 w 64"/>
                  <a:gd name="T49" fmla="*/ 61 h 121"/>
                  <a:gd name="T50" fmla="*/ 63 w 64"/>
                  <a:gd name="T51" fmla="*/ 49 h 121"/>
                  <a:gd name="T52" fmla="*/ 61 w 64"/>
                  <a:gd name="T53" fmla="*/ 37 h 121"/>
                  <a:gd name="T54" fmla="*/ 58 w 64"/>
                  <a:gd name="T55" fmla="*/ 27 h 121"/>
                  <a:gd name="T56" fmla="*/ 55 w 64"/>
                  <a:gd name="T57" fmla="*/ 18 h 121"/>
                  <a:gd name="T58" fmla="*/ 49 w 64"/>
                  <a:gd name="T59" fmla="*/ 10 h 121"/>
                  <a:gd name="T60" fmla="*/ 44 w 64"/>
                  <a:gd name="T61" fmla="*/ 4 h 121"/>
                  <a:gd name="T62" fmla="*/ 38 w 64"/>
                  <a:gd name="T63" fmla="*/ 2 h 121"/>
                  <a:gd name="T64" fmla="*/ 32 w 64"/>
                  <a:gd name="T6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121">
                    <a:moveTo>
                      <a:pt x="32" y="0"/>
                    </a:moveTo>
                    <a:lnTo>
                      <a:pt x="25" y="2"/>
                    </a:lnTo>
                    <a:lnTo>
                      <a:pt x="19" y="4"/>
                    </a:lnTo>
                    <a:lnTo>
                      <a:pt x="13" y="10"/>
                    </a:lnTo>
                    <a:lnTo>
                      <a:pt x="9" y="18"/>
                    </a:lnTo>
                    <a:lnTo>
                      <a:pt x="5" y="27"/>
                    </a:lnTo>
                    <a:lnTo>
                      <a:pt x="2" y="37"/>
                    </a:lnTo>
                    <a:lnTo>
                      <a:pt x="1" y="49"/>
                    </a:lnTo>
                    <a:lnTo>
                      <a:pt x="0" y="61"/>
                    </a:lnTo>
                    <a:lnTo>
                      <a:pt x="1" y="72"/>
                    </a:lnTo>
                    <a:lnTo>
                      <a:pt x="2" y="84"/>
                    </a:lnTo>
                    <a:lnTo>
                      <a:pt x="5" y="96"/>
                    </a:lnTo>
                    <a:lnTo>
                      <a:pt x="9" y="104"/>
                    </a:lnTo>
                    <a:lnTo>
                      <a:pt x="13" y="111"/>
                    </a:lnTo>
                    <a:lnTo>
                      <a:pt x="19" y="117"/>
                    </a:lnTo>
                    <a:lnTo>
                      <a:pt x="25" y="119"/>
                    </a:lnTo>
                    <a:lnTo>
                      <a:pt x="32" y="121"/>
                    </a:lnTo>
                    <a:lnTo>
                      <a:pt x="38" y="119"/>
                    </a:lnTo>
                    <a:lnTo>
                      <a:pt x="44" y="117"/>
                    </a:lnTo>
                    <a:lnTo>
                      <a:pt x="49" y="111"/>
                    </a:lnTo>
                    <a:lnTo>
                      <a:pt x="55" y="104"/>
                    </a:lnTo>
                    <a:lnTo>
                      <a:pt x="58" y="96"/>
                    </a:lnTo>
                    <a:lnTo>
                      <a:pt x="61" y="84"/>
                    </a:lnTo>
                    <a:lnTo>
                      <a:pt x="63" y="72"/>
                    </a:lnTo>
                    <a:lnTo>
                      <a:pt x="64" y="61"/>
                    </a:lnTo>
                    <a:lnTo>
                      <a:pt x="63" y="49"/>
                    </a:lnTo>
                    <a:lnTo>
                      <a:pt x="61" y="37"/>
                    </a:lnTo>
                    <a:lnTo>
                      <a:pt x="58" y="27"/>
                    </a:lnTo>
                    <a:lnTo>
                      <a:pt x="55" y="18"/>
                    </a:lnTo>
                    <a:lnTo>
                      <a:pt x="49" y="10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24" name="Freeform 119"/>
              <p:cNvSpPr>
                <a:spLocks/>
              </p:cNvSpPr>
              <p:nvPr/>
            </p:nvSpPr>
            <p:spPr bwMode="auto">
              <a:xfrm>
                <a:off x="7561" y="5315"/>
                <a:ext cx="156" cy="100"/>
              </a:xfrm>
              <a:custGeom>
                <a:avLst/>
                <a:gdLst>
                  <a:gd name="T0" fmla="*/ 156 w 156"/>
                  <a:gd name="T1" fmla="*/ 110 h 199"/>
                  <a:gd name="T2" fmla="*/ 78 w 156"/>
                  <a:gd name="T3" fmla="*/ 110 h 199"/>
                  <a:gd name="T4" fmla="*/ 52 w 156"/>
                  <a:gd name="T5" fmla="*/ 67 h 199"/>
                  <a:gd name="T6" fmla="*/ 78 w 156"/>
                  <a:gd name="T7" fmla="*/ 199 h 199"/>
                  <a:gd name="T8" fmla="*/ 0 w 156"/>
                  <a:gd name="T9" fmla="*/ 154 h 199"/>
                  <a:gd name="T10" fmla="*/ 0 w 156"/>
                  <a:gd name="T11" fmla="*/ 67 h 199"/>
                  <a:gd name="T12" fmla="*/ 78 w 156"/>
                  <a:gd name="T13" fmla="*/ 0 h 199"/>
                  <a:gd name="T14" fmla="*/ 111 w 156"/>
                  <a:gd name="T15" fmla="*/ 0 h 199"/>
                  <a:gd name="T16" fmla="*/ 156 w 156"/>
                  <a:gd name="T17" fmla="*/ 11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199">
                    <a:moveTo>
                      <a:pt x="156" y="110"/>
                    </a:moveTo>
                    <a:lnTo>
                      <a:pt x="78" y="110"/>
                    </a:lnTo>
                    <a:lnTo>
                      <a:pt x="52" y="67"/>
                    </a:lnTo>
                    <a:lnTo>
                      <a:pt x="78" y="199"/>
                    </a:lnTo>
                    <a:lnTo>
                      <a:pt x="0" y="154"/>
                    </a:lnTo>
                    <a:lnTo>
                      <a:pt x="0" y="67"/>
                    </a:lnTo>
                    <a:lnTo>
                      <a:pt x="78" y="0"/>
                    </a:lnTo>
                    <a:lnTo>
                      <a:pt x="111" y="0"/>
                    </a:lnTo>
                    <a:lnTo>
                      <a:pt x="156" y="11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25" name="Freeform 120"/>
              <p:cNvSpPr>
                <a:spLocks/>
              </p:cNvSpPr>
              <p:nvPr/>
            </p:nvSpPr>
            <p:spPr bwMode="auto">
              <a:xfrm>
                <a:off x="7562" y="5215"/>
                <a:ext cx="156" cy="99"/>
              </a:xfrm>
              <a:custGeom>
                <a:avLst/>
                <a:gdLst>
                  <a:gd name="T0" fmla="*/ 156 w 156"/>
                  <a:gd name="T1" fmla="*/ 88 h 199"/>
                  <a:gd name="T2" fmla="*/ 78 w 156"/>
                  <a:gd name="T3" fmla="*/ 88 h 199"/>
                  <a:gd name="T4" fmla="*/ 52 w 156"/>
                  <a:gd name="T5" fmla="*/ 133 h 199"/>
                  <a:gd name="T6" fmla="*/ 78 w 156"/>
                  <a:gd name="T7" fmla="*/ 0 h 199"/>
                  <a:gd name="T8" fmla="*/ 0 w 156"/>
                  <a:gd name="T9" fmla="*/ 45 h 199"/>
                  <a:gd name="T10" fmla="*/ 0 w 156"/>
                  <a:gd name="T11" fmla="*/ 133 h 199"/>
                  <a:gd name="T12" fmla="*/ 78 w 156"/>
                  <a:gd name="T13" fmla="*/ 199 h 199"/>
                  <a:gd name="T14" fmla="*/ 110 w 156"/>
                  <a:gd name="T15" fmla="*/ 199 h 199"/>
                  <a:gd name="T16" fmla="*/ 156 w 156"/>
                  <a:gd name="T17" fmla="*/ 8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199">
                    <a:moveTo>
                      <a:pt x="156" y="88"/>
                    </a:moveTo>
                    <a:lnTo>
                      <a:pt x="78" y="88"/>
                    </a:lnTo>
                    <a:lnTo>
                      <a:pt x="52" y="133"/>
                    </a:lnTo>
                    <a:lnTo>
                      <a:pt x="78" y="0"/>
                    </a:lnTo>
                    <a:lnTo>
                      <a:pt x="0" y="45"/>
                    </a:lnTo>
                    <a:lnTo>
                      <a:pt x="0" y="133"/>
                    </a:lnTo>
                    <a:lnTo>
                      <a:pt x="78" y="199"/>
                    </a:lnTo>
                    <a:lnTo>
                      <a:pt x="110" y="199"/>
                    </a:lnTo>
                    <a:lnTo>
                      <a:pt x="156" y="8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26" name="Freeform 121"/>
              <p:cNvSpPr>
                <a:spLocks/>
              </p:cNvSpPr>
              <p:nvPr/>
            </p:nvSpPr>
            <p:spPr bwMode="auto">
              <a:xfrm>
                <a:off x="7379" y="5315"/>
                <a:ext cx="157" cy="100"/>
              </a:xfrm>
              <a:custGeom>
                <a:avLst/>
                <a:gdLst>
                  <a:gd name="T0" fmla="*/ 0 w 157"/>
                  <a:gd name="T1" fmla="*/ 110 h 199"/>
                  <a:gd name="T2" fmla="*/ 79 w 157"/>
                  <a:gd name="T3" fmla="*/ 110 h 199"/>
                  <a:gd name="T4" fmla="*/ 104 w 157"/>
                  <a:gd name="T5" fmla="*/ 67 h 199"/>
                  <a:gd name="T6" fmla="*/ 78 w 157"/>
                  <a:gd name="T7" fmla="*/ 199 h 199"/>
                  <a:gd name="T8" fmla="*/ 157 w 157"/>
                  <a:gd name="T9" fmla="*/ 154 h 199"/>
                  <a:gd name="T10" fmla="*/ 157 w 157"/>
                  <a:gd name="T11" fmla="*/ 67 h 199"/>
                  <a:gd name="T12" fmla="*/ 79 w 157"/>
                  <a:gd name="T13" fmla="*/ 0 h 199"/>
                  <a:gd name="T14" fmla="*/ 46 w 157"/>
                  <a:gd name="T15" fmla="*/ 0 h 199"/>
                  <a:gd name="T16" fmla="*/ 0 w 157"/>
                  <a:gd name="T17" fmla="*/ 11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199">
                    <a:moveTo>
                      <a:pt x="0" y="110"/>
                    </a:moveTo>
                    <a:lnTo>
                      <a:pt x="79" y="110"/>
                    </a:lnTo>
                    <a:lnTo>
                      <a:pt x="104" y="67"/>
                    </a:lnTo>
                    <a:lnTo>
                      <a:pt x="78" y="199"/>
                    </a:lnTo>
                    <a:lnTo>
                      <a:pt x="157" y="154"/>
                    </a:lnTo>
                    <a:lnTo>
                      <a:pt x="157" y="67"/>
                    </a:lnTo>
                    <a:lnTo>
                      <a:pt x="79" y="0"/>
                    </a:lnTo>
                    <a:lnTo>
                      <a:pt x="46" y="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27" name="Freeform 122"/>
              <p:cNvSpPr>
                <a:spLocks/>
              </p:cNvSpPr>
              <p:nvPr/>
            </p:nvSpPr>
            <p:spPr bwMode="auto">
              <a:xfrm>
                <a:off x="7379" y="5215"/>
                <a:ext cx="156" cy="99"/>
              </a:xfrm>
              <a:custGeom>
                <a:avLst/>
                <a:gdLst>
                  <a:gd name="T0" fmla="*/ 0 w 156"/>
                  <a:gd name="T1" fmla="*/ 88 h 199"/>
                  <a:gd name="T2" fmla="*/ 78 w 156"/>
                  <a:gd name="T3" fmla="*/ 88 h 199"/>
                  <a:gd name="T4" fmla="*/ 104 w 156"/>
                  <a:gd name="T5" fmla="*/ 133 h 199"/>
                  <a:gd name="T6" fmla="*/ 78 w 156"/>
                  <a:gd name="T7" fmla="*/ 0 h 199"/>
                  <a:gd name="T8" fmla="*/ 156 w 156"/>
                  <a:gd name="T9" fmla="*/ 45 h 199"/>
                  <a:gd name="T10" fmla="*/ 156 w 156"/>
                  <a:gd name="T11" fmla="*/ 133 h 199"/>
                  <a:gd name="T12" fmla="*/ 78 w 156"/>
                  <a:gd name="T13" fmla="*/ 199 h 199"/>
                  <a:gd name="T14" fmla="*/ 46 w 156"/>
                  <a:gd name="T15" fmla="*/ 199 h 199"/>
                  <a:gd name="T16" fmla="*/ 0 w 156"/>
                  <a:gd name="T17" fmla="*/ 8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199">
                    <a:moveTo>
                      <a:pt x="0" y="88"/>
                    </a:moveTo>
                    <a:lnTo>
                      <a:pt x="78" y="88"/>
                    </a:lnTo>
                    <a:lnTo>
                      <a:pt x="104" y="133"/>
                    </a:lnTo>
                    <a:lnTo>
                      <a:pt x="78" y="0"/>
                    </a:lnTo>
                    <a:lnTo>
                      <a:pt x="156" y="45"/>
                    </a:lnTo>
                    <a:lnTo>
                      <a:pt x="156" y="133"/>
                    </a:lnTo>
                    <a:lnTo>
                      <a:pt x="78" y="199"/>
                    </a:lnTo>
                    <a:lnTo>
                      <a:pt x="46" y="199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28" name="Freeform 123"/>
              <p:cNvSpPr>
                <a:spLocks/>
              </p:cNvSpPr>
              <p:nvPr/>
            </p:nvSpPr>
            <p:spPr bwMode="auto">
              <a:xfrm>
                <a:off x="7712" y="5283"/>
                <a:ext cx="66" cy="60"/>
              </a:xfrm>
              <a:custGeom>
                <a:avLst/>
                <a:gdLst>
                  <a:gd name="T0" fmla="*/ 33 w 66"/>
                  <a:gd name="T1" fmla="*/ 0 h 121"/>
                  <a:gd name="T2" fmla="*/ 27 w 66"/>
                  <a:gd name="T3" fmla="*/ 2 h 121"/>
                  <a:gd name="T4" fmla="*/ 21 w 66"/>
                  <a:gd name="T5" fmla="*/ 4 h 121"/>
                  <a:gd name="T6" fmla="*/ 15 w 66"/>
                  <a:gd name="T7" fmla="*/ 10 h 121"/>
                  <a:gd name="T8" fmla="*/ 11 w 66"/>
                  <a:gd name="T9" fmla="*/ 18 h 121"/>
                  <a:gd name="T10" fmla="*/ 6 w 66"/>
                  <a:gd name="T11" fmla="*/ 27 h 121"/>
                  <a:gd name="T12" fmla="*/ 3 w 66"/>
                  <a:gd name="T13" fmla="*/ 37 h 121"/>
                  <a:gd name="T14" fmla="*/ 1 w 66"/>
                  <a:gd name="T15" fmla="*/ 49 h 121"/>
                  <a:gd name="T16" fmla="*/ 0 w 66"/>
                  <a:gd name="T17" fmla="*/ 60 h 121"/>
                  <a:gd name="T18" fmla="*/ 1 w 66"/>
                  <a:gd name="T19" fmla="*/ 72 h 121"/>
                  <a:gd name="T20" fmla="*/ 3 w 66"/>
                  <a:gd name="T21" fmla="*/ 84 h 121"/>
                  <a:gd name="T22" fmla="*/ 6 w 66"/>
                  <a:gd name="T23" fmla="*/ 94 h 121"/>
                  <a:gd name="T24" fmla="*/ 11 w 66"/>
                  <a:gd name="T25" fmla="*/ 103 h 121"/>
                  <a:gd name="T26" fmla="*/ 15 w 66"/>
                  <a:gd name="T27" fmla="*/ 111 h 121"/>
                  <a:gd name="T28" fmla="*/ 21 w 66"/>
                  <a:gd name="T29" fmla="*/ 117 h 121"/>
                  <a:gd name="T30" fmla="*/ 27 w 66"/>
                  <a:gd name="T31" fmla="*/ 119 h 121"/>
                  <a:gd name="T32" fmla="*/ 33 w 66"/>
                  <a:gd name="T33" fmla="*/ 121 h 121"/>
                  <a:gd name="T34" fmla="*/ 40 w 66"/>
                  <a:gd name="T35" fmla="*/ 119 h 121"/>
                  <a:gd name="T36" fmla="*/ 46 w 66"/>
                  <a:gd name="T37" fmla="*/ 117 h 121"/>
                  <a:gd name="T38" fmla="*/ 51 w 66"/>
                  <a:gd name="T39" fmla="*/ 111 h 121"/>
                  <a:gd name="T40" fmla="*/ 56 w 66"/>
                  <a:gd name="T41" fmla="*/ 103 h 121"/>
                  <a:gd name="T42" fmla="*/ 60 w 66"/>
                  <a:gd name="T43" fmla="*/ 94 h 121"/>
                  <a:gd name="T44" fmla="*/ 63 w 66"/>
                  <a:gd name="T45" fmla="*/ 84 h 121"/>
                  <a:gd name="T46" fmla="*/ 64 w 66"/>
                  <a:gd name="T47" fmla="*/ 72 h 121"/>
                  <a:gd name="T48" fmla="*/ 66 w 66"/>
                  <a:gd name="T49" fmla="*/ 60 h 121"/>
                  <a:gd name="T50" fmla="*/ 64 w 66"/>
                  <a:gd name="T51" fmla="*/ 49 h 121"/>
                  <a:gd name="T52" fmla="*/ 63 w 66"/>
                  <a:gd name="T53" fmla="*/ 37 h 121"/>
                  <a:gd name="T54" fmla="*/ 60 w 66"/>
                  <a:gd name="T55" fmla="*/ 27 h 121"/>
                  <a:gd name="T56" fmla="*/ 56 w 66"/>
                  <a:gd name="T57" fmla="*/ 18 h 121"/>
                  <a:gd name="T58" fmla="*/ 51 w 66"/>
                  <a:gd name="T59" fmla="*/ 10 h 121"/>
                  <a:gd name="T60" fmla="*/ 46 w 66"/>
                  <a:gd name="T61" fmla="*/ 4 h 121"/>
                  <a:gd name="T62" fmla="*/ 40 w 66"/>
                  <a:gd name="T63" fmla="*/ 2 h 121"/>
                  <a:gd name="T64" fmla="*/ 33 w 66"/>
                  <a:gd name="T65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6" h="121">
                    <a:moveTo>
                      <a:pt x="33" y="0"/>
                    </a:moveTo>
                    <a:lnTo>
                      <a:pt x="27" y="2"/>
                    </a:lnTo>
                    <a:lnTo>
                      <a:pt x="21" y="4"/>
                    </a:lnTo>
                    <a:lnTo>
                      <a:pt x="15" y="10"/>
                    </a:lnTo>
                    <a:lnTo>
                      <a:pt x="11" y="18"/>
                    </a:lnTo>
                    <a:lnTo>
                      <a:pt x="6" y="27"/>
                    </a:lnTo>
                    <a:lnTo>
                      <a:pt x="3" y="37"/>
                    </a:lnTo>
                    <a:lnTo>
                      <a:pt x="1" y="49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3" y="84"/>
                    </a:lnTo>
                    <a:lnTo>
                      <a:pt x="6" y="94"/>
                    </a:lnTo>
                    <a:lnTo>
                      <a:pt x="11" y="103"/>
                    </a:lnTo>
                    <a:lnTo>
                      <a:pt x="15" y="111"/>
                    </a:lnTo>
                    <a:lnTo>
                      <a:pt x="21" y="117"/>
                    </a:lnTo>
                    <a:lnTo>
                      <a:pt x="27" y="119"/>
                    </a:lnTo>
                    <a:lnTo>
                      <a:pt x="33" y="121"/>
                    </a:lnTo>
                    <a:lnTo>
                      <a:pt x="40" y="119"/>
                    </a:lnTo>
                    <a:lnTo>
                      <a:pt x="46" y="117"/>
                    </a:lnTo>
                    <a:lnTo>
                      <a:pt x="51" y="111"/>
                    </a:lnTo>
                    <a:lnTo>
                      <a:pt x="56" y="103"/>
                    </a:lnTo>
                    <a:lnTo>
                      <a:pt x="60" y="94"/>
                    </a:lnTo>
                    <a:lnTo>
                      <a:pt x="63" y="84"/>
                    </a:lnTo>
                    <a:lnTo>
                      <a:pt x="64" y="72"/>
                    </a:lnTo>
                    <a:lnTo>
                      <a:pt x="66" y="60"/>
                    </a:lnTo>
                    <a:lnTo>
                      <a:pt x="64" y="49"/>
                    </a:lnTo>
                    <a:lnTo>
                      <a:pt x="63" y="37"/>
                    </a:lnTo>
                    <a:lnTo>
                      <a:pt x="60" y="27"/>
                    </a:lnTo>
                    <a:lnTo>
                      <a:pt x="56" y="18"/>
                    </a:lnTo>
                    <a:lnTo>
                      <a:pt x="51" y="10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29" name="Freeform 124"/>
              <p:cNvSpPr>
                <a:spLocks/>
              </p:cNvSpPr>
              <p:nvPr/>
            </p:nvSpPr>
            <p:spPr bwMode="auto">
              <a:xfrm>
                <a:off x="7041" y="5315"/>
                <a:ext cx="156" cy="100"/>
              </a:xfrm>
              <a:custGeom>
                <a:avLst/>
                <a:gdLst>
                  <a:gd name="T0" fmla="*/ 156 w 156"/>
                  <a:gd name="T1" fmla="*/ 112 h 199"/>
                  <a:gd name="T2" fmla="*/ 78 w 156"/>
                  <a:gd name="T3" fmla="*/ 112 h 199"/>
                  <a:gd name="T4" fmla="*/ 52 w 156"/>
                  <a:gd name="T5" fmla="*/ 67 h 199"/>
                  <a:gd name="T6" fmla="*/ 78 w 156"/>
                  <a:gd name="T7" fmla="*/ 199 h 199"/>
                  <a:gd name="T8" fmla="*/ 0 w 156"/>
                  <a:gd name="T9" fmla="*/ 156 h 199"/>
                  <a:gd name="T10" fmla="*/ 0 w 156"/>
                  <a:gd name="T11" fmla="*/ 67 h 199"/>
                  <a:gd name="T12" fmla="*/ 78 w 156"/>
                  <a:gd name="T13" fmla="*/ 0 h 199"/>
                  <a:gd name="T14" fmla="*/ 110 w 156"/>
                  <a:gd name="T15" fmla="*/ 0 h 199"/>
                  <a:gd name="T16" fmla="*/ 156 w 156"/>
                  <a:gd name="T17" fmla="*/ 11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199">
                    <a:moveTo>
                      <a:pt x="156" y="112"/>
                    </a:moveTo>
                    <a:lnTo>
                      <a:pt x="78" y="112"/>
                    </a:lnTo>
                    <a:lnTo>
                      <a:pt x="52" y="67"/>
                    </a:lnTo>
                    <a:lnTo>
                      <a:pt x="78" y="199"/>
                    </a:lnTo>
                    <a:lnTo>
                      <a:pt x="0" y="156"/>
                    </a:lnTo>
                    <a:lnTo>
                      <a:pt x="0" y="67"/>
                    </a:lnTo>
                    <a:lnTo>
                      <a:pt x="78" y="0"/>
                    </a:lnTo>
                    <a:lnTo>
                      <a:pt x="110" y="0"/>
                    </a:lnTo>
                    <a:lnTo>
                      <a:pt x="156" y="112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30" name="Freeform 125"/>
              <p:cNvSpPr>
                <a:spLocks/>
              </p:cNvSpPr>
              <p:nvPr/>
            </p:nvSpPr>
            <p:spPr bwMode="auto">
              <a:xfrm>
                <a:off x="7041" y="5215"/>
                <a:ext cx="156" cy="100"/>
              </a:xfrm>
              <a:custGeom>
                <a:avLst/>
                <a:gdLst>
                  <a:gd name="T0" fmla="*/ 156 w 156"/>
                  <a:gd name="T1" fmla="*/ 88 h 201"/>
                  <a:gd name="T2" fmla="*/ 78 w 156"/>
                  <a:gd name="T3" fmla="*/ 88 h 201"/>
                  <a:gd name="T4" fmla="*/ 53 w 156"/>
                  <a:gd name="T5" fmla="*/ 135 h 201"/>
                  <a:gd name="T6" fmla="*/ 78 w 156"/>
                  <a:gd name="T7" fmla="*/ 0 h 201"/>
                  <a:gd name="T8" fmla="*/ 0 w 156"/>
                  <a:gd name="T9" fmla="*/ 45 h 201"/>
                  <a:gd name="T10" fmla="*/ 0 w 156"/>
                  <a:gd name="T11" fmla="*/ 135 h 201"/>
                  <a:gd name="T12" fmla="*/ 78 w 156"/>
                  <a:gd name="T13" fmla="*/ 201 h 201"/>
                  <a:gd name="T14" fmla="*/ 111 w 156"/>
                  <a:gd name="T15" fmla="*/ 201 h 201"/>
                  <a:gd name="T16" fmla="*/ 156 w 156"/>
                  <a:gd name="T17" fmla="*/ 8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201">
                    <a:moveTo>
                      <a:pt x="156" y="88"/>
                    </a:moveTo>
                    <a:lnTo>
                      <a:pt x="78" y="88"/>
                    </a:lnTo>
                    <a:lnTo>
                      <a:pt x="53" y="135"/>
                    </a:lnTo>
                    <a:lnTo>
                      <a:pt x="78" y="0"/>
                    </a:lnTo>
                    <a:lnTo>
                      <a:pt x="0" y="45"/>
                    </a:lnTo>
                    <a:lnTo>
                      <a:pt x="0" y="135"/>
                    </a:lnTo>
                    <a:lnTo>
                      <a:pt x="78" y="201"/>
                    </a:lnTo>
                    <a:lnTo>
                      <a:pt x="111" y="201"/>
                    </a:lnTo>
                    <a:lnTo>
                      <a:pt x="156" y="8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31" name="Freeform 126"/>
              <p:cNvSpPr>
                <a:spLocks/>
              </p:cNvSpPr>
              <p:nvPr/>
            </p:nvSpPr>
            <p:spPr bwMode="auto">
              <a:xfrm>
                <a:off x="6862" y="5315"/>
                <a:ext cx="156" cy="100"/>
              </a:xfrm>
              <a:custGeom>
                <a:avLst/>
                <a:gdLst>
                  <a:gd name="T0" fmla="*/ 0 w 156"/>
                  <a:gd name="T1" fmla="*/ 112 h 199"/>
                  <a:gd name="T2" fmla="*/ 78 w 156"/>
                  <a:gd name="T3" fmla="*/ 112 h 199"/>
                  <a:gd name="T4" fmla="*/ 105 w 156"/>
                  <a:gd name="T5" fmla="*/ 67 h 199"/>
                  <a:gd name="T6" fmla="*/ 78 w 156"/>
                  <a:gd name="T7" fmla="*/ 199 h 199"/>
                  <a:gd name="T8" fmla="*/ 156 w 156"/>
                  <a:gd name="T9" fmla="*/ 156 h 199"/>
                  <a:gd name="T10" fmla="*/ 156 w 156"/>
                  <a:gd name="T11" fmla="*/ 67 h 199"/>
                  <a:gd name="T12" fmla="*/ 78 w 156"/>
                  <a:gd name="T13" fmla="*/ 0 h 199"/>
                  <a:gd name="T14" fmla="*/ 46 w 156"/>
                  <a:gd name="T15" fmla="*/ 0 h 199"/>
                  <a:gd name="T16" fmla="*/ 0 w 156"/>
                  <a:gd name="T17" fmla="*/ 112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199">
                    <a:moveTo>
                      <a:pt x="0" y="112"/>
                    </a:moveTo>
                    <a:lnTo>
                      <a:pt x="78" y="112"/>
                    </a:lnTo>
                    <a:lnTo>
                      <a:pt x="105" y="67"/>
                    </a:lnTo>
                    <a:lnTo>
                      <a:pt x="78" y="199"/>
                    </a:lnTo>
                    <a:lnTo>
                      <a:pt x="156" y="156"/>
                    </a:lnTo>
                    <a:lnTo>
                      <a:pt x="156" y="67"/>
                    </a:lnTo>
                    <a:lnTo>
                      <a:pt x="78" y="0"/>
                    </a:lnTo>
                    <a:lnTo>
                      <a:pt x="46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32" name="Freeform 127"/>
              <p:cNvSpPr>
                <a:spLocks/>
              </p:cNvSpPr>
              <p:nvPr/>
            </p:nvSpPr>
            <p:spPr bwMode="auto">
              <a:xfrm>
                <a:off x="6862" y="5215"/>
                <a:ext cx="156" cy="100"/>
              </a:xfrm>
              <a:custGeom>
                <a:avLst/>
                <a:gdLst>
                  <a:gd name="T0" fmla="*/ 0 w 156"/>
                  <a:gd name="T1" fmla="*/ 88 h 201"/>
                  <a:gd name="T2" fmla="*/ 78 w 156"/>
                  <a:gd name="T3" fmla="*/ 88 h 201"/>
                  <a:gd name="T4" fmla="*/ 105 w 156"/>
                  <a:gd name="T5" fmla="*/ 135 h 201"/>
                  <a:gd name="T6" fmla="*/ 78 w 156"/>
                  <a:gd name="T7" fmla="*/ 0 h 201"/>
                  <a:gd name="T8" fmla="*/ 156 w 156"/>
                  <a:gd name="T9" fmla="*/ 45 h 201"/>
                  <a:gd name="T10" fmla="*/ 156 w 156"/>
                  <a:gd name="T11" fmla="*/ 135 h 201"/>
                  <a:gd name="T12" fmla="*/ 78 w 156"/>
                  <a:gd name="T13" fmla="*/ 201 h 201"/>
                  <a:gd name="T14" fmla="*/ 45 w 156"/>
                  <a:gd name="T15" fmla="*/ 201 h 201"/>
                  <a:gd name="T16" fmla="*/ 0 w 156"/>
                  <a:gd name="T17" fmla="*/ 8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201">
                    <a:moveTo>
                      <a:pt x="0" y="88"/>
                    </a:moveTo>
                    <a:lnTo>
                      <a:pt x="78" y="88"/>
                    </a:lnTo>
                    <a:lnTo>
                      <a:pt x="105" y="135"/>
                    </a:lnTo>
                    <a:lnTo>
                      <a:pt x="78" y="0"/>
                    </a:lnTo>
                    <a:lnTo>
                      <a:pt x="156" y="45"/>
                    </a:lnTo>
                    <a:lnTo>
                      <a:pt x="156" y="135"/>
                    </a:lnTo>
                    <a:lnTo>
                      <a:pt x="78" y="201"/>
                    </a:lnTo>
                    <a:lnTo>
                      <a:pt x="45" y="201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33" name="Freeform 128"/>
              <p:cNvSpPr>
                <a:spLocks/>
              </p:cNvSpPr>
              <p:nvPr/>
            </p:nvSpPr>
            <p:spPr bwMode="auto">
              <a:xfrm>
                <a:off x="6799" y="5283"/>
                <a:ext cx="64" cy="61"/>
              </a:xfrm>
              <a:custGeom>
                <a:avLst/>
                <a:gdLst>
                  <a:gd name="T0" fmla="*/ 32 w 64"/>
                  <a:gd name="T1" fmla="*/ 0 h 123"/>
                  <a:gd name="T2" fmla="*/ 39 w 64"/>
                  <a:gd name="T3" fmla="*/ 2 h 123"/>
                  <a:gd name="T4" fmla="*/ 44 w 64"/>
                  <a:gd name="T5" fmla="*/ 4 h 123"/>
                  <a:gd name="T6" fmla="*/ 50 w 64"/>
                  <a:gd name="T7" fmla="*/ 10 h 123"/>
                  <a:gd name="T8" fmla="*/ 55 w 64"/>
                  <a:gd name="T9" fmla="*/ 18 h 123"/>
                  <a:gd name="T10" fmla="*/ 58 w 64"/>
                  <a:gd name="T11" fmla="*/ 27 h 123"/>
                  <a:gd name="T12" fmla="*/ 62 w 64"/>
                  <a:gd name="T13" fmla="*/ 37 h 123"/>
                  <a:gd name="T14" fmla="*/ 63 w 64"/>
                  <a:gd name="T15" fmla="*/ 49 h 123"/>
                  <a:gd name="T16" fmla="*/ 64 w 64"/>
                  <a:gd name="T17" fmla="*/ 60 h 123"/>
                  <a:gd name="T18" fmla="*/ 63 w 64"/>
                  <a:gd name="T19" fmla="*/ 72 h 123"/>
                  <a:gd name="T20" fmla="*/ 62 w 64"/>
                  <a:gd name="T21" fmla="*/ 84 h 123"/>
                  <a:gd name="T22" fmla="*/ 58 w 64"/>
                  <a:gd name="T23" fmla="*/ 96 h 123"/>
                  <a:gd name="T24" fmla="*/ 55 w 64"/>
                  <a:gd name="T25" fmla="*/ 103 h 123"/>
                  <a:gd name="T26" fmla="*/ 50 w 64"/>
                  <a:gd name="T27" fmla="*/ 111 h 123"/>
                  <a:gd name="T28" fmla="*/ 44 w 64"/>
                  <a:gd name="T29" fmla="*/ 117 h 123"/>
                  <a:gd name="T30" fmla="*/ 39 w 64"/>
                  <a:gd name="T31" fmla="*/ 121 h 123"/>
                  <a:gd name="T32" fmla="*/ 32 w 64"/>
                  <a:gd name="T33" fmla="*/ 123 h 123"/>
                  <a:gd name="T34" fmla="*/ 25 w 64"/>
                  <a:gd name="T35" fmla="*/ 121 h 123"/>
                  <a:gd name="T36" fmla="*/ 19 w 64"/>
                  <a:gd name="T37" fmla="*/ 117 h 123"/>
                  <a:gd name="T38" fmla="*/ 15 w 64"/>
                  <a:gd name="T39" fmla="*/ 111 h 123"/>
                  <a:gd name="T40" fmla="*/ 9 w 64"/>
                  <a:gd name="T41" fmla="*/ 103 h 123"/>
                  <a:gd name="T42" fmla="*/ 5 w 64"/>
                  <a:gd name="T43" fmla="*/ 96 h 123"/>
                  <a:gd name="T44" fmla="*/ 2 w 64"/>
                  <a:gd name="T45" fmla="*/ 84 h 123"/>
                  <a:gd name="T46" fmla="*/ 1 w 64"/>
                  <a:gd name="T47" fmla="*/ 72 h 123"/>
                  <a:gd name="T48" fmla="*/ 0 w 64"/>
                  <a:gd name="T49" fmla="*/ 60 h 123"/>
                  <a:gd name="T50" fmla="*/ 1 w 64"/>
                  <a:gd name="T51" fmla="*/ 49 h 123"/>
                  <a:gd name="T52" fmla="*/ 2 w 64"/>
                  <a:gd name="T53" fmla="*/ 37 h 123"/>
                  <a:gd name="T54" fmla="*/ 5 w 64"/>
                  <a:gd name="T55" fmla="*/ 27 h 123"/>
                  <a:gd name="T56" fmla="*/ 9 w 64"/>
                  <a:gd name="T57" fmla="*/ 18 h 123"/>
                  <a:gd name="T58" fmla="*/ 15 w 64"/>
                  <a:gd name="T59" fmla="*/ 10 h 123"/>
                  <a:gd name="T60" fmla="*/ 19 w 64"/>
                  <a:gd name="T61" fmla="*/ 4 h 123"/>
                  <a:gd name="T62" fmla="*/ 25 w 64"/>
                  <a:gd name="T63" fmla="*/ 2 h 123"/>
                  <a:gd name="T64" fmla="*/ 32 w 64"/>
                  <a:gd name="T6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123">
                    <a:moveTo>
                      <a:pt x="32" y="0"/>
                    </a:moveTo>
                    <a:lnTo>
                      <a:pt x="39" y="2"/>
                    </a:lnTo>
                    <a:lnTo>
                      <a:pt x="44" y="4"/>
                    </a:lnTo>
                    <a:lnTo>
                      <a:pt x="50" y="10"/>
                    </a:lnTo>
                    <a:lnTo>
                      <a:pt x="55" y="18"/>
                    </a:lnTo>
                    <a:lnTo>
                      <a:pt x="58" y="27"/>
                    </a:lnTo>
                    <a:lnTo>
                      <a:pt x="62" y="37"/>
                    </a:lnTo>
                    <a:lnTo>
                      <a:pt x="63" y="49"/>
                    </a:lnTo>
                    <a:lnTo>
                      <a:pt x="64" y="60"/>
                    </a:lnTo>
                    <a:lnTo>
                      <a:pt x="63" y="72"/>
                    </a:lnTo>
                    <a:lnTo>
                      <a:pt x="62" y="84"/>
                    </a:lnTo>
                    <a:lnTo>
                      <a:pt x="58" y="96"/>
                    </a:lnTo>
                    <a:lnTo>
                      <a:pt x="55" y="103"/>
                    </a:lnTo>
                    <a:lnTo>
                      <a:pt x="50" y="111"/>
                    </a:lnTo>
                    <a:lnTo>
                      <a:pt x="44" y="117"/>
                    </a:lnTo>
                    <a:lnTo>
                      <a:pt x="39" y="121"/>
                    </a:lnTo>
                    <a:lnTo>
                      <a:pt x="32" y="123"/>
                    </a:lnTo>
                    <a:lnTo>
                      <a:pt x="25" y="121"/>
                    </a:lnTo>
                    <a:lnTo>
                      <a:pt x="19" y="117"/>
                    </a:lnTo>
                    <a:lnTo>
                      <a:pt x="15" y="111"/>
                    </a:lnTo>
                    <a:lnTo>
                      <a:pt x="9" y="103"/>
                    </a:lnTo>
                    <a:lnTo>
                      <a:pt x="5" y="96"/>
                    </a:lnTo>
                    <a:lnTo>
                      <a:pt x="2" y="84"/>
                    </a:lnTo>
                    <a:lnTo>
                      <a:pt x="1" y="72"/>
                    </a:lnTo>
                    <a:lnTo>
                      <a:pt x="0" y="60"/>
                    </a:lnTo>
                    <a:lnTo>
                      <a:pt x="1" y="49"/>
                    </a:lnTo>
                    <a:lnTo>
                      <a:pt x="2" y="37"/>
                    </a:lnTo>
                    <a:lnTo>
                      <a:pt x="5" y="27"/>
                    </a:lnTo>
                    <a:lnTo>
                      <a:pt x="9" y="18"/>
                    </a:lnTo>
                    <a:lnTo>
                      <a:pt x="15" y="10"/>
                    </a:lnTo>
                    <a:lnTo>
                      <a:pt x="19" y="4"/>
                    </a:lnTo>
                    <a:lnTo>
                      <a:pt x="25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34" name="Freeform 129"/>
              <p:cNvSpPr>
                <a:spLocks/>
              </p:cNvSpPr>
              <p:nvPr/>
            </p:nvSpPr>
            <p:spPr bwMode="auto">
              <a:xfrm>
                <a:off x="7255" y="5283"/>
                <a:ext cx="65" cy="61"/>
              </a:xfrm>
              <a:custGeom>
                <a:avLst/>
                <a:gdLst>
                  <a:gd name="T0" fmla="*/ 33 w 65"/>
                  <a:gd name="T1" fmla="*/ 0 h 123"/>
                  <a:gd name="T2" fmla="*/ 26 w 65"/>
                  <a:gd name="T3" fmla="*/ 2 h 123"/>
                  <a:gd name="T4" fmla="*/ 20 w 65"/>
                  <a:gd name="T5" fmla="*/ 4 h 123"/>
                  <a:gd name="T6" fmla="*/ 15 w 65"/>
                  <a:gd name="T7" fmla="*/ 10 h 123"/>
                  <a:gd name="T8" fmla="*/ 10 w 65"/>
                  <a:gd name="T9" fmla="*/ 18 h 123"/>
                  <a:gd name="T10" fmla="*/ 6 w 65"/>
                  <a:gd name="T11" fmla="*/ 27 h 123"/>
                  <a:gd name="T12" fmla="*/ 3 w 65"/>
                  <a:gd name="T13" fmla="*/ 37 h 123"/>
                  <a:gd name="T14" fmla="*/ 2 w 65"/>
                  <a:gd name="T15" fmla="*/ 49 h 123"/>
                  <a:gd name="T16" fmla="*/ 0 w 65"/>
                  <a:gd name="T17" fmla="*/ 60 h 123"/>
                  <a:gd name="T18" fmla="*/ 2 w 65"/>
                  <a:gd name="T19" fmla="*/ 72 h 123"/>
                  <a:gd name="T20" fmla="*/ 3 w 65"/>
                  <a:gd name="T21" fmla="*/ 84 h 123"/>
                  <a:gd name="T22" fmla="*/ 6 w 65"/>
                  <a:gd name="T23" fmla="*/ 96 h 123"/>
                  <a:gd name="T24" fmla="*/ 10 w 65"/>
                  <a:gd name="T25" fmla="*/ 103 h 123"/>
                  <a:gd name="T26" fmla="*/ 15 w 65"/>
                  <a:gd name="T27" fmla="*/ 111 h 123"/>
                  <a:gd name="T28" fmla="*/ 20 w 65"/>
                  <a:gd name="T29" fmla="*/ 117 h 123"/>
                  <a:gd name="T30" fmla="*/ 26 w 65"/>
                  <a:gd name="T31" fmla="*/ 121 h 123"/>
                  <a:gd name="T32" fmla="*/ 33 w 65"/>
                  <a:gd name="T33" fmla="*/ 123 h 123"/>
                  <a:gd name="T34" fmla="*/ 39 w 65"/>
                  <a:gd name="T35" fmla="*/ 121 h 123"/>
                  <a:gd name="T36" fmla="*/ 45 w 65"/>
                  <a:gd name="T37" fmla="*/ 117 h 123"/>
                  <a:gd name="T38" fmla="*/ 51 w 65"/>
                  <a:gd name="T39" fmla="*/ 111 h 123"/>
                  <a:gd name="T40" fmla="*/ 55 w 65"/>
                  <a:gd name="T41" fmla="*/ 103 h 123"/>
                  <a:gd name="T42" fmla="*/ 59 w 65"/>
                  <a:gd name="T43" fmla="*/ 96 h 123"/>
                  <a:gd name="T44" fmla="*/ 62 w 65"/>
                  <a:gd name="T45" fmla="*/ 84 h 123"/>
                  <a:gd name="T46" fmla="*/ 63 w 65"/>
                  <a:gd name="T47" fmla="*/ 72 h 123"/>
                  <a:gd name="T48" fmla="*/ 65 w 65"/>
                  <a:gd name="T49" fmla="*/ 60 h 123"/>
                  <a:gd name="T50" fmla="*/ 63 w 65"/>
                  <a:gd name="T51" fmla="*/ 49 h 123"/>
                  <a:gd name="T52" fmla="*/ 62 w 65"/>
                  <a:gd name="T53" fmla="*/ 37 h 123"/>
                  <a:gd name="T54" fmla="*/ 59 w 65"/>
                  <a:gd name="T55" fmla="*/ 27 h 123"/>
                  <a:gd name="T56" fmla="*/ 55 w 65"/>
                  <a:gd name="T57" fmla="*/ 18 h 123"/>
                  <a:gd name="T58" fmla="*/ 51 w 65"/>
                  <a:gd name="T59" fmla="*/ 10 h 123"/>
                  <a:gd name="T60" fmla="*/ 45 w 65"/>
                  <a:gd name="T61" fmla="*/ 4 h 123"/>
                  <a:gd name="T62" fmla="*/ 39 w 65"/>
                  <a:gd name="T63" fmla="*/ 2 h 123"/>
                  <a:gd name="T64" fmla="*/ 33 w 65"/>
                  <a:gd name="T65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5" h="123">
                    <a:moveTo>
                      <a:pt x="33" y="0"/>
                    </a:moveTo>
                    <a:lnTo>
                      <a:pt x="26" y="2"/>
                    </a:lnTo>
                    <a:lnTo>
                      <a:pt x="20" y="4"/>
                    </a:lnTo>
                    <a:lnTo>
                      <a:pt x="15" y="10"/>
                    </a:lnTo>
                    <a:lnTo>
                      <a:pt x="10" y="18"/>
                    </a:lnTo>
                    <a:lnTo>
                      <a:pt x="6" y="27"/>
                    </a:lnTo>
                    <a:lnTo>
                      <a:pt x="3" y="37"/>
                    </a:lnTo>
                    <a:lnTo>
                      <a:pt x="2" y="49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3" y="84"/>
                    </a:lnTo>
                    <a:lnTo>
                      <a:pt x="6" y="96"/>
                    </a:lnTo>
                    <a:lnTo>
                      <a:pt x="10" y="103"/>
                    </a:lnTo>
                    <a:lnTo>
                      <a:pt x="15" y="111"/>
                    </a:lnTo>
                    <a:lnTo>
                      <a:pt x="20" y="117"/>
                    </a:lnTo>
                    <a:lnTo>
                      <a:pt x="26" y="121"/>
                    </a:lnTo>
                    <a:lnTo>
                      <a:pt x="33" y="123"/>
                    </a:lnTo>
                    <a:lnTo>
                      <a:pt x="39" y="121"/>
                    </a:lnTo>
                    <a:lnTo>
                      <a:pt x="45" y="117"/>
                    </a:lnTo>
                    <a:lnTo>
                      <a:pt x="51" y="111"/>
                    </a:lnTo>
                    <a:lnTo>
                      <a:pt x="55" y="103"/>
                    </a:lnTo>
                    <a:lnTo>
                      <a:pt x="59" y="96"/>
                    </a:lnTo>
                    <a:lnTo>
                      <a:pt x="62" y="84"/>
                    </a:lnTo>
                    <a:lnTo>
                      <a:pt x="63" y="72"/>
                    </a:lnTo>
                    <a:lnTo>
                      <a:pt x="65" y="60"/>
                    </a:lnTo>
                    <a:lnTo>
                      <a:pt x="63" y="49"/>
                    </a:lnTo>
                    <a:lnTo>
                      <a:pt x="62" y="37"/>
                    </a:lnTo>
                    <a:lnTo>
                      <a:pt x="59" y="27"/>
                    </a:lnTo>
                    <a:lnTo>
                      <a:pt x="55" y="18"/>
                    </a:lnTo>
                    <a:lnTo>
                      <a:pt x="51" y="10"/>
                    </a:lnTo>
                    <a:lnTo>
                      <a:pt x="45" y="4"/>
                    </a:lnTo>
                    <a:lnTo>
                      <a:pt x="39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35" name="Freeform 130"/>
              <p:cNvSpPr>
                <a:spLocks/>
              </p:cNvSpPr>
              <p:nvPr/>
            </p:nvSpPr>
            <p:spPr bwMode="auto">
              <a:xfrm>
                <a:off x="7198" y="5571"/>
                <a:ext cx="78" cy="209"/>
              </a:xfrm>
              <a:custGeom>
                <a:avLst/>
                <a:gdLst>
                  <a:gd name="T0" fmla="*/ 78 w 78"/>
                  <a:gd name="T1" fmla="*/ 0 h 420"/>
                  <a:gd name="T2" fmla="*/ 0 w 78"/>
                  <a:gd name="T3" fmla="*/ 45 h 420"/>
                  <a:gd name="T4" fmla="*/ 27 w 78"/>
                  <a:gd name="T5" fmla="*/ 131 h 420"/>
                  <a:gd name="T6" fmla="*/ 27 w 78"/>
                  <a:gd name="T7" fmla="*/ 309 h 420"/>
                  <a:gd name="T8" fmla="*/ 0 w 78"/>
                  <a:gd name="T9" fmla="*/ 420 h 420"/>
                  <a:gd name="T10" fmla="*/ 78 w 78"/>
                  <a:gd name="T11" fmla="*/ 420 h 420"/>
                  <a:gd name="T12" fmla="*/ 78 w 78"/>
                  <a:gd name="T13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20">
                    <a:moveTo>
                      <a:pt x="78" y="0"/>
                    </a:moveTo>
                    <a:lnTo>
                      <a:pt x="0" y="45"/>
                    </a:lnTo>
                    <a:lnTo>
                      <a:pt x="27" y="131"/>
                    </a:lnTo>
                    <a:lnTo>
                      <a:pt x="27" y="309"/>
                    </a:lnTo>
                    <a:lnTo>
                      <a:pt x="0" y="420"/>
                    </a:lnTo>
                    <a:lnTo>
                      <a:pt x="78" y="42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36" name="Freeform 131"/>
              <p:cNvSpPr>
                <a:spLocks/>
              </p:cNvSpPr>
              <p:nvPr/>
            </p:nvSpPr>
            <p:spPr bwMode="auto">
              <a:xfrm>
                <a:off x="7300" y="5571"/>
                <a:ext cx="78" cy="209"/>
              </a:xfrm>
              <a:custGeom>
                <a:avLst/>
                <a:gdLst>
                  <a:gd name="T0" fmla="*/ 0 w 78"/>
                  <a:gd name="T1" fmla="*/ 0 h 420"/>
                  <a:gd name="T2" fmla="*/ 78 w 78"/>
                  <a:gd name="T3" fmla="*/ 45 h 420"/>
                  <a:gd name="T4" fmla="*/ 53 w 78"/>
                  <a:gd name="T5" fmla="*/ 131 h 420"/>
                  <a:gd name="T6" fmla="*/ 53 w 78"/>
                  <a:gd name="T7" fmla="*/ 309 h 420"/>
                  <a:gd name="T8" fmla="*/ 78 w 78"/>
                  <a:gd name="T9" fmla="*/ 420 h 420"/>
                  <a:gd name="T10" fmla="*/ 0 w 78"/>
                  <a:gd name="T11" fmla="*/ 420 h 420"/>
                  <a:gd name="T12" fmla="*/ 0 w 78"/>
                  <a:gd name="T13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20">
                    <a:moveTo>
                      <a:pt x="0" y="0"/>
                    </a:moveTo>
                    <a:lnTo>
                      <a:pt x="78" y="45"/>
                    </a:lnTo>
                    <a:lnTo>
                      <a:pt x="53" y="131"/>
                    </a:lnTo>
                    <a:lnTo>
                      <a:pt x="53" y="309"/>
                    </a:lnTo>
                    <a:lnTo>
                      <a:pt x="78" y="420"/>
                    </a:lnTo>
                    <a:lnTo>
                      <a:pt x="0" y="4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37" name="Freeform 132"/>
              <p:cNvSpPr>
                <a:spLocks/>
              </p:cNvSpPr>
              <p:nvPr/>
            </p:nvSpPr>
            <p:spPr bwMode="auto">
              <a:xfrm>
                <a:off x="5514" y="5430"/>
                <a:ext cx="448" cy="349"/>
              </a:xfrm>
              <a:custGeom>
                <a:avLst/>
                <a:gdLst>
                  <a:gd name="T0" fmla="*/ 73 w 448"/>
                  <a:gd name="T1" fmla="*/ 698 h 698"/>
                  <a:gd name="T2" fmla="*/ 272 w 448"/>
                  <a:gd name="T3" fmla="*/ 696 h 698"/>
                  <a:gd name="T4" fmla="*/ 448 w 448"/>
                  <a:gd name="T5" fmla="*/ 173 h 698"/>
                  <a:gd name="T6" fmla="*/ 334 w 448"/>
                  <a:gd name="T7" fmla="*/ 173 h 698"/>
                  <a:gd name="T8" fmla="*/ 217 w 448"/>
                  <a:gd name="T9" fmla="*/ 522 h 698"/>
                  <a:gd name="T10" fmla="*/ 102 w 448"/>
                  <a:gd name="T11" fmla="*/ 522 h 698"/>
                  <a:gd name="T12" fmla="*/ 281 w 448"/>
                  <a:gd name="T13" fmla="*/ 0 h 698"/>
                  <a:gd name="T14" fmla="*/ 166 w 448"/>
                  <a:gd name="T15" fmla="*/ 0 h 698"/>
                  <a:gd name="T16" fmla="*/ 0 w 448"/>
                  <a:gd name="T17" fmla="*/ 489 h 698"/>
                  <a:gd name="T18" fmla="*/ 73 w 448"/>
                  <a:gd name="T19" fmla="*/ 698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8" h="698">
                    <a:moveTo>
                      <a:pt x="73" y="698"/>
                    </a:moveTo>
                    <a:lnTo>
                      <a:pt x="272" y="696"/>
                    </a:lnTo>
                    <a:lnTo>
                      <a:pt x="448" y="173"/>
                    </a:lnTo>
                    <a:lnTo>
                      <a:pt x="334" y="173"/>
                    </a:lnTo>
                    <a:lnTo>
                      <a:pt x="217" y="522"/>
                    </a:lnTo>
                    <a:lnTo>
                      <a:pt x="102" y="522"/>
                    </a:lnTo>
                    <a:lnTo>
                      <a:pt x="281" y="0"/>
                    </a:lnTo>
                    <a:lnTo>
                      <a:pt x="166" y="0"/>
                    </a:lnTo>
                    <a:lnTo>
                      <a:pt x="0" y="489"/>
                    </a:lnTo>
                    <a:lnTo>
                      <a:pt x="73" y="69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38" name="Freeform 133"/>
              <p:cNvSpPr>
                <a:spLocks/>
              </p:cNvSpPr>
              <p:nvPr/>
            </p:nvSpPr>
            <p:spPr bwMode="auto">
              <a:xfrm>
                <a:off x="5507" y="5640"/>
                <a:ext cx="129" cy="139"/>
              </a:xfrm>
              <a:custGeom>
                <a:avLst/>
                <a:gdLst>
                  <a:gd name="T0" fmla="*/ 81 w 129"/>
                  <a:gd name="T1" fmla="*/ 140 h 277"/>
                  <a:gd name="T2" fmla="*/ 104 w 129"/>
                  <a:gd name="T3" fmla="*/ 6 h 277"/>
                  <a:gd name="T4" fmla="*/ 98 w 129"/>
                  <a:gd name="T5" fmla="*/ 4 h 277"/>
                  <a:gd name="T6" fmla="*/ 93 w 129"/>
                  <a:gd name="T7" fmla="*/ 2 h 277"/>
                  <a:gd name="T8" fmla="*/ 87 w 129"/>
                  <a:gd name="T9" fmla="*/ 0 h 277"/>
                  <a:gd name="T10" fmla="*/ 81 w 129"/>
                  <a:gd name="T11" fmla="*/ 0 h 277"/>
                  <a:gd name="T12" fmla="*/ 64 w 129"/>
                  <a:gd name="T13" fmla="*/ 2 h 277"/>
                  <a:gd name="T14" fmla="*/ 49 w 129"/>
                  <a:gd name="T15" fmla="*/ 12 h 277"/>
                  <a:gd name="T16" fmla="*/ 35 w 129"/>
                  <a:gd name="T17" fmla="*/ 23 h 277"/>
                  <a:gd name="T18" fmla="*/ 24 w 129"/>
                  <a:gd name="T19" fmla="*/ 41 h 277"/>
                  <a:gd name="T20" fmla="*/ 14 w 129"/>
                  <a:gd name="T21" fmla="*/ 62 h 277"/>
                  <a:gd name="T22" fmla="*/ 6 w 129"/>
                  <a:gd name="T23" fmla="*/ 86 h 277"/>
                  <a:gd name="T24" fmla="*/ 1 w 129"/>
                  <a:gd name="T25" fmla="*/ 113 h 277"/>
                  <a:gd name="T26" fmla="*/ 0 w 129"/>
                  <a:gd name="T27" fmla="*/ 140 h 277"/>
                  <a:gd name="T28" fmla="*/ 1 w 129"/>
                  <a:gd name="T29" fmla="*/ 168 h 277"/>
                  <a:gd name="T30" fmla="*/ 6 w 129"/>
                  <a:gd name="T31" fmla="*/ 193 h 277"/>
                  <a:gd name="T32" fmla="*/ 14 w 129"/>
                  <a:gd name="T33" fmla="*/ 217 h 277"/>
                  <a:gd name="T34" fmla="*/ 24 w 129"/>
                  <a:gd name="T35" fmla="*/ 236 h 277"/>
                  <a:gd name="T36" fmla="*/ 35 w 129"/>
                  <a:gd name="T37" fmla="*/ 254 h 277"/>
                  <a:gd name="T38" fmla="*/ 49 w 129"/>
                  <a:gd name="T39" fmla="*/ 265 h 277"/>
                  <a:gd name="T40" fmla="*/ 64 w 129"/>
                  <a:gd name="T41" fmla="*/ 275 h 277"/>
                  <a:gd name="T42" fmla="*/ 81 w 129"/>
                  <a:gd name="T43" fmla="*/ 277 h 277"/>
                  <a:gd name="T44" fmla="*/ 88 w 129"/>
                  <a:gd name="T45" fmla="*/ 277 h 277"/>
                  <a:gd name="T46" fmla="*/ 94 w 129"/>
                  <a:gd name="T47" fmla="*/ 275 h 277"/>
                  <a:gd name="T48" fmla="*/ 101 w 129"/>
                  <a:gd name="T49" fmla="*/ 273 h 277"/>
                  <a:gd name="T50" fmla="*/ 106 w 129"/>
                  <a:gd name="T51" fmla="*/ 269 h 277"/>
                  <a:gd name="T52" fmla="*/ 112 w 129"/>
                  <a:gd name="T53" fmla="*/ 265 h 277"/>
                  <a:gd name="T54" fmla="*/ 118 w 129"/>
                  <a:gd name="T55" fmla="*/ 261 h 277"/>
                  <a:gd name="T56" fmla="*/ 124 w 129"/>
                  <a:gd name="T57" fmla="*/ 256 h 277"/>
                  <a:gd name="T58" fmla="*/ 129 w 129"/>
                  <a:gd name="T59" fmla="*/ 250 h 277"/>
                  <a:gd name="T60" fmla="*/ 81 w 129"/>
                  <a:gd name="T61" fmla="*/ 14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9" h="277">
                    <a:moveTo>
                      <a:pt x="81" y="140"/>
                    </a:moveTo>
                    <a:lnTo>
                      <a:pt x="104" y="6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7" y="0"/>
                    </a:lnTo>
                    <a:lnTo>
                      <a:pt x="81" y="0"/>
                    </a:lnTo>
                    <a:lnTo>
                      <a:pt x="64" y="2"/>
                    </a:lnTo>
                    <a:lnTo>
                      <a:pt x="49" y="12"/>
                    </a:lnTo>
                    <a:lnTo>
                      <a:pt x="35" y="23"/>
                    </a:lnTo>
                    <a:lnTo>
                      <a:pt x="24" y="41"/>
                    </a:lnTo>
                    <a:lnTo>
                      <a:pt x="14" y="62"/>
                    </a:lnTo>
                    <a:lnTo>
                      <a:pt x="6" y="86"/>
                    </a:lnTo>
                    <a:lnTo>
                      <a:pt x="1" y="113"/>
                    </a:lnTo>
                    <a:lnTo>
                      <a:pt x="0" y="140"/>
                    </a:lnTo>
                    <a:lnTo>
                      <a:pt x="1" y="168"/>
                    </a:lnTo>
                    <a:lnTo>
                      <a:pt x="6" y="193"/>
                    </a:lnTo>
                    <a:lnTo>
                      <a:pt x="14" y="217"/>
                    </a:lnTo>
                    <a:lnTo>
                      <a:pt x="24" y="236"/>
                    </a:lnTo>
                    <a:lnTo>
                      <a:pt x="35" y="254"/>
                    </a:lnTo>
                    <a:lnTo>
                      <a:pt x="49" y="265"/>
                    </a:lnTo>
                    <a:lnTo>
                      <a:pt x="64" y="275"/>
                    </a:lnTo>
                    <a:lnTo>
                      <a:pt x="81" y="277"/>
                    </a:lnTo>
                    <a:lnTo>
                      <a:pt x="88" y="277"/>
                    </a:lnTo>
                    <a:lnTo>
                      <a:pt x="94" y="275"/>
                    </a:lnTo>
                    <a:lnTo>
                      <a:pt x="101" y="273"/>
                    </a:lnTo>
                    <a:lnTo>
                      <a:pt x="106" y="269"/>
                    </a:lnTo>
                    <a:lnTo>
                      <a:pt x="112" y="265"/>
                    </a:lnTo>
                    <a:lnTo>
                      <a:pt x="118" y="261"/>
                    </a:lnTo>
                    <a:lnTo>
                      <a:pt x="124" y="256"/>
                    </a:lnTo>
                    <a:lnTo>
                      <a:pt x="129" y="250"/>
                    </a:lnTo>
                    <a:lnTo>
                      <a:pt x="81" y="14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39" name="Freeform 134"/>
              <p:cNvSpPr>
                <a:spLocks/>
              </p:cNvSpPr>
              <p:nvPr/>
            </p:nvSpPr>
            <p:spPr bwMode="auto">
              <a:xfrm>
                <a:off x="5865" y="5430"/>
                <a:ext cx="430" cy="349"/>
              </a:xfrm>
              <a:custGeom>
                <a:avLst/>
                <a:gdLst>
                  <a:gd name="T0" fmla="*/ 156 w 430"/>
                  <a:gd name="T1" fmla="*/ 0 h 696"/>
                  <a:gd name="T2" fmla="*/ 97 w 430"/>
                  <a:gd name="T3" fmla="*/ 173 h 696"/>
                  <a:gd name="T4" fmla="*/ 177 w 430"/>
                  <a:gd name="T5" fmla="*/ 173 h 696"/>
                  <a:gd name="T6" fmla="*/ 0 w 430"/>
                  <a:gd name="T7" fmla="*/ 696 h 696"/>
                  <a:gd name="T8" fmla="*/ 114 w 430"/>
                  <a:gd name="T9" fmla="*/ 696 h 696"/>
                  <a:gd name="T10" fmla="*/ 290 w 430"/>
                  <a:gd name="T11" fmla="*/ 173 h 696"/>
                  <a:gd name="T12" fmla="*/ 372 w 430"/>
                  <a:gd name="T13" fmla="*/ 173 h 696"/>
                  <a:gd name="T14" fmla="*/ 430 w 430"/>
                  <a:gd name="T15" fmla="*/ 0 h 696"/>
                  <a:gd name="T16" fmla="*/ 156 w 430"/>
                  <a:gd name="T17" fmla="*/ 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696">
                    <a:moveTo>
                      <a:pt x="156" y="0"/>
                    </a:moveTo>
                    <a:lnTo>
                      <a:pt x="97" y="173"/>
                    </a:lnTo>
                    <a:lnTo>
                      <a:pt x="177" y="173"/>
                    </a:lnTo>
                    <a:lnTo>
                      <a:pt x="0" y="696"/>
                    </a:lnTo>
                    <a:lnTo>
                      <a:pt x="114" y="696"/>
                    </a:lnTo>
                    <a:lnTo>
                      <a:pt x="290" y="173"/>
                    </a:lnTo>
                    <a:lnTo>
                      <a:pt x="372" y="173"/>
                    </a:lnTo>
                    <a:lnTo>
                      <a:pt x="430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40" name="Freeform 135"/>
              <p:cNvSpPr>
                <a:spLocks/>
              </p:cNvSpPr>
              <p:nvPr/>
            </p:nvSpPr>
            <p:spPr bwMode="auto">
              <a:xfrm>
                <a:off x="6472" y="5430"/>
                <a:ext cx="458" cy="349"/>
              </a:xfrm>
              <a:custGeom>
                <a:avLst/>
                <a:gdLst>
                  <a:gd name="T0" fmla="*/ 458 w 458"/>
                  <a:gd name="T1" fmla="*/ 200 h 696"/>
                  <a:gd name="T2" fmla="*/ 291 w 458"/>
                  <a:gd name="T3" fmla="*/ 696 h 696"/>
                  <a:gd name="T4" fmla="*/ 194 w 458"/>
                  <a:gd name="T5" fmla="*/ 696 h 696"/>
                  <a:gd name="T6" fmla="*/ 371 w 458"/>
                  <a:gd name="T7" fmla="*/ 173 h 696"/>
                  <a:gd name="T8" fmla="*/ 275 w 458"/>
                  <a:gd name="T9" fmla="*/ 173 h 696"/>
                  <a:gd name="T10" fmla="*/ 98 w 458"/>
                  <a:gd name="T11" fmla="*/ 696 h 696"/>
                  <a:gd name="T12" fmla="*/ 0 w 458"/>
                  <a:gd name="T13" fmla="*/ 696 h 696"/>
                  <a:gd name="T14" fmla="*/ 177 w 458"/>
                  <a:gd name="T15" fmla="*/ 173 h 696"/>
                  <a:gd name="T16" fmla="*/ 53 w 458"/>
                  <a:gd name="T17" fmla="*/ 175 h 696"/>
                  <a:gd name="T18" fmla="*/ 95 w 458"/>
                  <a:gd name="T19" fmla="*/ 0 h 696"/>
                  <a:gd name="T20" fmla="*/ 390 w 458"/>
                  <a:gd name="T21" fmla="*/ 0 h 696"/>
                  <a:gd name="T22" fmla="*/ 458 w 458"/>
                  <a:gd name="T23" fmla="*/ 200 h 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8" h="696">
                    <a:moveTo>
                      <a:pt x="458" y="200"/>
                    </a:moveTo>
                    <a:lnTo>
                      <a:pt x="291" y="696"/>
                    </a:lnTo>
                    <a:lnTo>
                      <a:pt x="194" y="696"/>
                    </a:lnTo>
                    <a:lnTo>
                      <a:pt x="371" y="173"/>
                    </a:lnTo>
                    <a:lnTo>
                      <a:pt x="275" y="173"/>
                    </a:lnTo>
                    <a:lnTo>
                      <a:pt x="98" y="696"/>
                    </a:lnTo>
                    <a:lnTo>
                      <a:pt x="0" y="696"/>
                    </a:lnTo>
                    <a:lnTo>
                      <a:pt x="177" y="173"/>
                    </a:lnTo>
                    <a:lnTo>
                      <a:pt x="53" y="175"/>
                    </a:lnTo>
                    <a:lnTo>
                      <a:pt x="95" y="0"/>
                    </a:lnTo>
                    <a:lnTo>
                      <a:pt x="390" y="0"/>
                    </a:lnTo>
                    <a:lnTo>
                      <a:pt x="458" y="20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41" name="Freeform 136"/>
              <p:cNvSpPr>
                <a:spLocks/>
              </p:cNvSpPr>
              <p:nvPr/>
            </p:nvSpPr>
            <p:spPr bwMode="auto">
              <a:xfrm>
                <a:off x="6232" y="5430"/>
                <a:ext cx="378" cy="349"/>
              </a:xfrm>
              <a:custGeom>
                <a:avLst/>
                <a:gdLst>
                  <a:gd name="T0" fmla="*/ 169 w 378"/>
                  <a:gd name="T1" fmla="*/ 616 h 698"/>
                  <a:gd name="T2" fmla="*/ 378 w 378"/>
                  <a:gd name="T3" fmla="*/ 0 h 698"/>
                  <a:gd name="T4" fmla="*/ 281 w 378"/>
                  <a:gd name="T5" fmla="*/ 0 h 698"/>
                  <a:gd name="T6" fmla="*/ 102 w 378"/>
                  <a:gd name="T7" fmla="*/ 524 h 698"/>
                  <a:gd name="T8" fmla="*/ 102 w 378"/>
                  <a:gd name="T9" fmla="*/ 173 h 698"/>
                  <a:gd name="T10" fmla="*/ 0 w 378"/>
                  <a:gd name="T11" fmla="*/ 173 h 698"/>
                  <a:gd name="T12" fmla="*/ 0 w 378"/>
                  <a:gd name="T13" fmla="*/ 696 h 698"/>
                  <a:gd name="T14" fmla="*/ 89 w 378"/>
                  <a:gd name="T15" fmla="*/ 698 h 698"/>
                  <a:gd name="T16" fmla="*/ 169 w 378"/>
                  <a:gd name="T17" fmla="*/ 616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8" h="698">
                    <a:moveTo>
                      <a:pt x="169" y="616"/>
                    </a:moveTo>
                    <a:lnTo>
                      <a:pt x="378" y="0"/>
                    </a:lnTo>
                    <a:lnTo>
                      <a:pt x="281" y="0"/>
                    </a:lnTo>
                    <a:lnTo>
                      <a:pt x="102" y="524"/>
                    </a:lnTo>
                    <a:lnTo>
                      <a:pt x="102" y="173"/>
                    </a:lnTo>
                    <a:lnTo>
                      <a:pt x="0" y="173"/>
                    </a:lnTo>
                    <a:lnTo>
                      <a:pt x="0" y="696"/>
                    </a:lnTo>
                    <a:lnTo>
                      <a:pt x="89" y="698"/>
                    </a:lnTo>
                    <a:lnTo>
                      <a:pt x="169" y="616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42" name="Freeform 137"/>
              <p:cNvSpPr>
                <a:spLocks/>
              </p:cNvSpPr>
              <p:nvPr/>
            </p:nvSpPr>
            <p:spPr bwMode="auto">
              <a:xfrm>
                <a:off x="6245" y="5678"/>
                <a:ext cx="170" cy="101"/>
              </a:xfrm>
              <a:custGeom>
                <a:avLst/>
                <a:gdLst>
                  <a:gd name="T0" fmla="*/ 80 w 170"/>
                  <a:gd name="T1" fmla="*/ 49 h 203"/>
                  <a:gd name="T2" fmla="*/ 164 w 170"/>
                  <a:gd name="T3" fmla="*/ 0 h 203"/>
                  <a:gd name="T4" fmla="*/ 167 w 170"/>
                  <a:gd name="T5" fmla="*/ 12 h 203"/>
                  <a:gd name="T6" fmla="*/ 169 w 170"/>
                  <a:gd name="T7" fmla="*/ 23 h 203"/>
                  <a:gd name="T8" fmla="*/ 170 w 170"/>
                  <a:gd name="T9" fmla="*/ 35 h 203"/>
                  <a:gd name="T10" fmla="*/ 170 w 170"/>
                  <a:gd name="T11" fmla="*/ 49 h 203"/>
                  <a:gd name="T12" fmla="*/ 168 w 170"/>
                  <a:gd name="T13" fmla="*/ 80 h 203"/>
                  <a:gd name="T14" fmla="*/ 163 w 170"/>
                  <a:gd name="T15" fmla="*/ 107 h 203"/>
                  <a:gd name="T16" fmla="*/ 155 w 170"/>
                  <a:gd name="T17" fmla="*/ 135 h 203"/>
                  <a:gd name="T18" fmla="*/ 144 w 170"/>
                  <a:gd name="T19" fmla="*/ 158 h 203"/>
                  <a:gd name="T20" fmla="*/ 130 w 170"/>
                  <a:gd name="T21" fmla="*/ 176 h 203"/>
                  <a:gd name="T22" fmla="*/ 115 w 170"/>
                  <a:gd name="T23" fmla="*/ 191 h 203"/>
                  <a:gd name="T24" fmla="*/ 98 w 170"/>
                  <a:gd name="T25" fmla="*/ 199 h 203"/>
                  <a:gd name="T26" fmla="*/ 80 w 170"/>
                  <a:gd name="T27" fmla="*/ 203 h 203"/>
                  <a:gd name="T28" fmla="*/ 67 w 170"/>
                  <a:gd name="T29" fmla="*/ 201 h 203"/>
                  <a:gd name="T30" fmla="*/ 56 w 170"/>
                  <a:gd name="T31" fmla="*/ 197 h 203"/>
                  <a:gd name="T32" fmla="*/ 44 w 170"/>
                  <a:gd name="T33" fmla="*/ 189 h 203"/>
                  <a:gd name="T34" fmla="*/ 33 w 170"/>
                  <a:gd name="T35" fmla="*/ 180 h 203"/>
                  <a:gd name="T36" fmla="*/ 23 w 170"/>
                  <a:gd name="T37" fmla="*/ 168 h 203"/>
                  <a:gd name="T38" fmla="*/ 13 w 170"/>
                  <a:gd name="T39" fmla="*/ 154 h 203"/>
                  <a:gd name="T40" fmla="*/ 6 w 170"/>
                  <a:gd name="T41" fmla="*/ 137 h 203"/>
                  <a:gd name="T42" fmla="*/ 0 w 170"/>
                  <a:gd name="T43" fmla="*/ 119 h 203"/>
                  <a:gd name="T44" fmla="*/ 80 w 170"/>
                  <a:gd name="T45" fmla="*/ 49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0" h="203">
                    <a:moveTo>
                      <a:pt x="80" y="49"/>
                    </a:moveTo>
                    <a:lnTo>
                      <a:pt x="164" y="0"/>
                    </a:lnTo>
                    <a:lnTo>
                      <a:pt x="167" y="12"/>
                    </a:lnTo>
                    <a:lnTo>
                      <a:pt x="169" y="23"/>
                    </a:lnTo>
                    <a:lnTo>
                      <a:pt x="170" y="35"/>
                    </a:lnTo>
                    <a:lnTo>
                      <a:pt x="170" y="49"/>
                    </a:lnTo>
                    <a:lnTo>
                      <a:pt x="168" y="80"/>
                    </a:lnTo>
                    <a:lnTo>
                      <a:pt x="163" y="107"/>
                    </a:lnTo>
                    <a:lnTo>
                      <a:pt x="155" y="135"/>
                    </a:lnTo>
                    <a:lnTo>
                      <a:pt x="144" y="158"/>
                    </a:lnTo>
                    <a:lnTo>
                      <a:pt x="130" y="176"/>
                    </a:lnTo>
                    <a:lnTo>
                      <a:pt x="115" y="191"/>
                    </a:lnTo>
                    <a:lnTo>
                      <a:pt x="98" y="199"/>
                    </a:lnTo>
                    <a:lnTo>
                      <a:pt x="80" y="203"/>
                    </a:lnTo>
                    <a:lnTo>
                      <a:pt x="67" y="201"/>
                    </a:lnTo>
                    <a:lnTo>
                      <a:pt x="56" y="197"/>
                    </a:lnTo>
                    <a:lnTo>
                      <a:pt x="44" y="189"/>
                    </a:lnTo>
                    <a:lnTo>
                      <a:pt x="33" y="180"/>
                    </a:lnTo>
                    <a:lnTo>
                      <a:pt x="23" y="168"/>
                    </a:lnTo>
                    <a:lnTo>
                      <a:pt x="13" y="154"/>
                    </a:lnTo>
                    <a:lnTo>
                      <a:pt x="6" y="137"/>
                    </a:lnTo>
                    <a:lnTo>
                      <a:pt x="0" y="119"/>
                    </a:lnTo>
                    <a:lnTo>
                      <a:pt x="80" y="49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  <p:sp>
            <p:nvSpPr>
              <p:cNvPr id="143" name="Freeform 138"/>
              <p:cNvSpPr>
                <a:spLocks/>
              </p:cNvSpPr>
              <p:nvPr/>
            </p:nvSpPr>
            <p:spPr bwMode="auto">
              <a:xfrm>
                <a:off x="6834" y="5430"/>
                <a:ext cx="107" cy="108"/>
              </a:xfrm>
              <a:custGeom>
                <a:avLst/>
                <a:gdLst>
                  <a:gd name="T0" fmla="*/ 29 w 107"/>
                  <a:gd name="T1" fmla="*/ 134 h 214"/>
                  <a:gd name="T2" fmla="*/ 0 w 107"/>
                  <a:gd name="T3" fmla="*/ 7 h 214"/>
                  <a:gd name="T4" fmla="*/ 7 w 107"/>
                  <a:gd name="T5" fmla="*/ 5 h 214"/>
                  <a:gd name="T6" fmla="*/ 14 w 107"/>
                  <a:gd name="T7" fmla="*/ 2 h 214"/>
                  <a:gd name="T8" fmla="*/ 21 w 107"/>
                  <a:gd name="T9" fmla="*/ 0 h 214"/>
                  <a:gd name="T10" fmla="*/ 29 w 107"/>
                  <a:gd name="T11" fmla="*/ 0 h 214"/>
                  <a:gd name="T12" fmla="*/ 45 w 107"/>
                  <a:gd name="T13" fmla="*/ 2 h 214"/>
                  <a:gd name="T14" fmla="*/ 59 w 107"/>
                  <a:gd name="T15" fmla="*/ 9 h 214"/>
                  <a:gd name="T16" fmla="*/ 72 w 107"/>
                  <a:gd name="T17" fmla="*/ 23 h 214"/>
                  <a:gd name="T18" fmla="*/ 84 w 107"/>
                  <a:gd name="T19" fmla="*/ 39 h 214"/>
                  <a:gd name="T20" fmla="*/ 93 w 107"/>
                  <a:gd name="T21" fmla="*/ 58 h 214"/>
                  <a:gd name="T22" fmla="*/ 101 w 107"/>
                  <a:gd name="T23" fmla="*/ 81 h 214"/>
                  <a:gd name="T24" fmla="*/ 106 w 107"/>
                  <a:gd name="T25" fmla="*/ 107 h 214"/>
                  <a:gd name="T26" fmla="*/ 107 w 107"/>
                  <a:gd name="T27" fmla="*/ 134 h 214"/>
                  <a:gd name="T28" fmla="*/ 107 w 107"/>
                  <a:gd name="T29" fmla="*/ 146 h 214"/>
                  <a:gd name="T30" fmla="*/ 106 w 107"/>
                  <a:gd name="T31" fmla="*/ 156 h 214"/>
                  <a:gd name="T32" fmla="*/ 104 w 107"/>
                  <a:gd name="T33" fmla="*/ 165 h 214"/>
                  <a:gd name="T34" fmla="*/ 103 w 107"/>
                  <a:gd name="T35" fmla="*/ 177 h 214"/>
                  <a:gd name="T36" fmla="*/ 101 w 107"/>
                  <a:gd name="T37" fmla="*/ 187 h 214"/>
                  <a:gd name="T38" fmla="*/ 99 w 107"/>
                  <a:gd name="T39" fmla="*/ 197 h 214"/>
                  <a:gd name="T40" fmla="*/ 95 w 107"/>
                  <a:gd name="T41" fmla="*/ 204 h 214"/>
                  <a:gd name="T42" fmla="*/ 92 w 107"/>
                  <a:gd name="T43" fmla="*/ 214 h 214"/>
                  <a:gd name="T44" fmla="*/ 29 w 107"/>
                  <a:gd name="T45" fmla="*/ 13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7" h="214">
                    <a:moveTo>
                      <a:pt x="29" y="134"/>
                    </a:moveTo>
                    <a:lnTo>
                      <a:pt x="0" y="7"/>
                    </a:lnTo>
                    <a:lnTo>
                      <a:pt x="7" y="5"/>
                    </a:lnTo>
                    <a:lnTo>
                      <a:pt x="14" y="2"/>
                    </a:lnTo>
                    <a:lnTo>
                      <a:pt x="21" y="0"/>
                    </a:lnTo>
                    <a:lnTo>
                      <a:pt x="29" y="0"/>
                    </a:lnTo>
                    <a:lnTo>
                      <a:pt x="45" y="2"/>
                    </a:lnTo>
                    <a:lnTo>
                      <a:pt x="59" y="9"/>
                    </a:lnTo>
                    <a:lnTo>
                      <a:pt x="72" y="23"/>
                    </a:lnTo>
                    <a:lnTo>
                      <a:pt x="84" y="39"/>
                    </a:lnTo>
                    <a:lnTo>
                      <a:pt x="93" y="58"/>
                    </a:lnTo>
                    <a:lnTo>
                      <a:pt x="101" y="81"/>
                    </a:lnTo>
                    <a:lnTo>
                      <a:pt x="106" y="107"/>
                    </a:lnTo>
                    <a:lnTo>
                      <a:pt x="107" y="134"/>
                    </a:lnTo>
                    <a:lnTo>
                      <a:pt x="107" y="146"/>
                    </a:lnTo>
                    <a:lnTo>
                      <a:pt x="106" y="156"/>
                    </a:lnTo>
                    <a:lnTo>
                      <a:pt x="104" y="165"/>
                    </a:lnTo>
                    <a:lnTo>
                      <a:pt x="103" y="177"/>
                    </a:lnTo>
                    <a:lnTo>
                      <a:pt x="101" y="187"/>
                    </a:lnTo>
                    <a:lnTo>
                      <a:pt x="99" y="197"/>
                    </a:lnTo>
                    <a:lnTo>
                      <a:pt x="95" y="204"/>
                    </a:lnTo>
                    <a:lnTo>
                      <a:pt x="92" y="214"/>
                    </a:lnTo>
                    <a:lnTo>
                      <a:pt x="29" y="134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 dirty="0"/>
              </a:p>
            </p:txBody>
          </p:sp>
        </p:grpSp>
        <p:sp>
          <p:nvSpPr>
            <p:cNvPr id="8" name="Text Box 139"/>
            <p:cNvSpPr txBox="1">
              <a:spLocks noChangeArrowheads="1"/>
            </p:cNvSpPr>
            <p:nvPr/>
          </p:nvSpPr>
          <p:spPr bwMode="auto">
            <a:xfrm>
              <a:off x="5301" y="6124"/>
              <a:ext cx="270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</p:grpSp>
      <p:pic>
        <p:nvPicPr>
          <p:cNvPr id="145" name="Imagen 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655" y="3755812"/>
            <a:ext cx="3241434" cy="26221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4" name="Rectángulo redondeado 143"/>
          <p:cNvSpPr/>
          <p:nvPr/>
        </p:nvSpPr>
        <p:spPr>
          <a:xfrm>
            <a:off x="-9236" y="6714837"/>
            <a:ext cx="9153236" cy="1431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95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7917" y="285822"/>
            <a:ext cx="6347713" cy="89587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Seguimiento de egresados</a:t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7916" y="1181697"/>
            <a:ext cx="5932956" cy="700872"/>
          </a:xfrm>
        </p:spPr>
        <p:txBody>
          <a:bodyPr/>
          <a:lstStyle/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>
              <a:latin typeface="+mj-lt"/>
            </a:endParaRPr>
          </a:p>
          <a:p>
            <a:endParaRPr lang="es-MX" dirty="0" smtClean="0"/>
          </a:p>
          <a:p>
            <a:pPr algn="just"/>
            <a:r>
              <a:rPr lang="es-MX" sz="2000" dirty="0" smtClean="0"/>
              <a:t>Mantener contacto con los alumnos egresados con el objetivo de sabe sobre su desarrollo profesional durante 5 años después de su egreso. </a:t>
            </a:r>
            <a:endParaRPr lang="es-MX" sz="2000" dirty="0"/>
          </a:p>
        </p:txBody>
      </p:sp>
      <p:sp>
        <p:nvSpPr>
          <p:cNvPr id="16" name="Marcador de contenido 10"/>
          <p:cNvSpPr>
            <a:spLocks noGrp="1"/>
          </p:cNvSpPr>
          <p:nvPr>
            <p:ph sz="quarter" idx="4"/>
          </p:nvPr>
        </p:nvSpPr>
        <p:spPr>
          <a:xfrm>
            <a:off x="3980875" y="2843455"/>
            <a:ext cx="1819563" cy="475318"/>
          </a:xfrm>
        </p:spPr>
        <p:txBody>
          <a:bodyPr>
            <a:normAutofit/>
          </a:bodyPr>
          <a:lstStyle/>
          <a:p>
            <a:r>
              <a:rPr lang="es-MX" sz="2000" b="1" dirty="0" smtClean="0">
                <a:solidFill>
                  <a:schemeClr val="tx1"/>
                </a:solidFill>
              </a:rPr>
              <a:t>Trabajar</a:t>
            </a:r>
          </a:p>
          <a:p>
            <a:pPr marL="0" indent="0">
              <a:buNone/>
            </a:pPr>
            <a:endParaRPr lang="es-MX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2000" b="1" dirty="0" smtClean="0">
              <a:solidFill>
                <a:schemeClr val="tx1"/>
              </a:solidFill>
            </a:endParaRPr>
          </a:p>
        </p:txBody>
      </p:sp>
      <p:sp>
        <p:nvSpPr>
          <p:cNvPr id="12" name="Marcador de contenido 10"/>
          <p:cNvSpPr>
            <a:spLocks noGrp="1"/>
          </p:cNvSpPr>
          <p:nvPr>
            <p:ph sz="quarter" idx="4"/>
          </p:nvPr>
        </p:nvSpPr>
        <p:spPr>
          <a:xfrm>
            <a:off x="587916" y="2675944"/>
            <a:ext cx="2918091" cy="828115"/>
          </a:xfrm>
        </p:spPr>
        <p:txBody>
          <a:bodyPr>
            <a:normAutofit/>
          </a:bodyPr>
          <a:lstStyle/>
          <a:p>
            <a:r>
              <a:rPr lang="es-MX" sz="2000" b="1" dirty="0" smtClean="0">
                <a:solidFill>
                  <a:schemeClr val="tx1"/>
                </a:solidFill>
              </a:rPr>
              <a:t>Continuidad de Estudios</a:t>
            </a:r>
          </a:p>
          <a:p>
            <a:pPr marL="0" indent="0">
              <a:buNone/>
            </a:pPr>
            <a:endParaRPr lang="es-MX" sz="2000" b="1" dirty="0" smtClean="0">
              <a:solidFill>
                <a:schemeClr val="tx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757" y="3376816"/>
            <a:ext cx="2168916" cy="2168916"/>
          </a:xfrm>
          <a:prstGeom prst="rect">
            <a:avLst/>
          </a:prstGeom>
        </p:spPr>
      </p:pic>
      <p:sp>
        <p:nvSpPr>
          <p:cNvPr id="14" name="Marcador de contenido 10"/>
          <p:cNvSpPr>
            <a:spLocks noGrp="1"/>
          </p:cNvSpPr>
          <p:nvPr>
            <p:ph sz="quarter" idx="4"/>
          </p:nvPr>
        </p:nvSpPr>
        <p:spPr>
          <a:xfrm>
            <a:off x="5384801" y="4279769"/>
            <a:ext cx="1357745" cy="475318"/>
          </a:xfrm>
        </p:spPr>
        <p:txBody>
          <a:bodyPr>
            <a:normAutofit/>
          </a:bodyPr>
          <a:lstStyle/>
          <a:p>
            <a:r>
              <a:rPr lang="es-MX" sz="2000" b="1" dirty="0" smtClean="0">
                <a:solidFill>
                  <a:schemeClr val="tx1"/>
                </a:solidFill>
              </a:rPr>
              <a:t>Otra</a:t>
            </a:r>
          </a:p>
          <a:p>
            <a:pPr marL="0" indent="0">
              <a:buNone/>
            </a:pPr>
            <a:endParaRPr lang="es-MX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MX" sz="2000" dirty="0" smtClean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-9236" y="6724073"/>
            <a:ext cx="9153236" cy="13392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62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544" y="363725"/>
            <a:ext cx="6347713" cy="768416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/>
              <a:t>Continuidad</a:t>
            </a:r>
            <a:r>
              <a:rPr lang="es-MX" b="1" dirty="0" smtClean="0"/>
              <a:t> </a:t>
            </a:r>
            <a:r>
              <a:rPr lang="es-MX" sz="4000" b="1" dirty="0" smtClean="0"/>
              <a:t>de estudios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s-MX" b="1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929235" y="3410091"/>
            <a:ext cx="3746009" cy="1124048"/>
          </a:xfrm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tx1"/>
                </a:solidFill>
              </a:rPr>
              <a:t>Registro de nivel académico</a:t>
            </a:r>
          </a:p>
          <a:p>
            <a:r>
              <a:rPr lang="es-MX" b="1" dirty="0" smtClean="0">
                <a:solidFill>
                  <a:schemeClr val="tx1"/>
                </a:solidFill>
              </a:rPr>
              <a:t>Información de becas de posgrado </a:t>
            </a:r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3344320166"/>
              </p:ext>
            </p:extLst>
          </p:nvPr>
        </p:nvGraphicFramePr>
        <p:xfrm>
          <a:off x="0" y="2346036"/>
          <a:ext cx="4448944" cy="404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1825" y="4942495"/>
            <a:ext cx="1373221" cy="137322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7765" y="1091561"/>
            <a:ext cx="2274475" cy="1514800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766617" y="1132141"/>
            <a:ext cx="3562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Donde estudias?</a:t>
            </a:r>
          </a:p>
          <a:p>
            <a:r>
              <a:rPr lang="es-MX" b="1" dirty="0" smtClean="0"/>
              <a:t>Programa educativo?</a:t>
            </a:r>
            <a:endParaRPr lang="es-MX" b="1" dirty="0"/>
          </a:p>
          <a:p>
            <a:r>
              <a:rPr lang="es-MX" b="1" dirty="0" smtClean="0"/>
              <a:t>Cuando terminas?</a:t>
            </a:r>
            <a:endParaRPr lang="es-MX" b="1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-9236" y="6724073"/>
            <a:ext cx="9153236" cy="13392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83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370226"/>
            <a:ext cx="6347713" cy="609600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Trabajar</a:t>
            </a:r>
            <a:br>
              <a:rPr lang="es-MX" b="1" dirty="0" smtClean="0"/>
            </a:br>
            <a:endParaRPr lang="es-MX" sz="1800" b="1" dirty="0"/>
          </a:p>
        </p:txBody>
      </p:sp>
      <p:sp>
        <p:nvSpPr>
          <p:cNvPr id="4" name="Marcador de contenido 10"/>
          <p:cNvSpPr>
            <a:spLocks noGrp="1"/>
          </p:cNvSpPr>
          <p:nvPr>
            <p:ph idx="1"/>
          </p:nvPr>
        </p:nvSpPr>
        <p:spPr>
          <a:xfrm>
            <a:off x="609599" y="2173187"/>
            <a:ext cx="4756728" cy="14508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sz="2000" dirty="0" smtClean="0"/>
              <a:t>Empresa donde realizaste tu estadía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000" dirty="0" smtClean="0"/>
              <a:t>Continuar trabajando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000" dirty="0"/>
              <a:t>Buscar empleo </a:t>
            </a:r>
          </a:p>
          <a:p>
            <a:pPr marL="0" indent="0">
              <a:buNone/>
            </a:pPr>
            <a:endParaRPr lang="es-MX" sz="2000" dirty="0" smtClean="0"/>
          </a:p>
          <a:p>
            <a:pPr marL="0" indent="0">
              <a:buNone/>
            </a:pPr>
            <a:endParaRPr lang="es-MX" sz="2000" dirty="0" smtClean="0"/>
          </a:p>
        </p:txBody>
      </p:sp>
      <p:sp>
        <p:nvSpPr>
          <p:cNvPr id="5" name="CuadroTexto 4"/>
          <p:cNvSpPr txBox="1"/>
          <p:nvPr/>
        </p:nvSpPr>
        <p:spPr>
          <a:xfrm>
            <a:off x="609599" y="1520299"/>
            <a:ext cx="438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accent4">
                    <a:lumMod val="75000"/>
                  </a:schemeClr>
                </a:solidFill>
              </a:rPr>
              <a:t>En donde trabajas ?</a:t>
            </a:r>
            <a:endParaRPr lang="es-MX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733" y="3765250"/>
            <a:ext cx="1898680" cy="18986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382" y="3815238"/>
            <a:ext cx="2561185" cy="170745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945" y="771913"/>
            <a:ext cx="2464403" cy="1639948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-9236" y="6696365"/>
            <a:ext cx="9153236" cy="16163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314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7163" y="408326"/>
            <a:ext cx="3953164" cy="467979"/>
          </a:xfrm>
        </p:spPr>
        <p:txBody>
          <a:bodyPr>
            <a:noAutofit/>
          </a:bodyPr>
          <a:lstStyle/>
          <a:p>
            <a:r>
              <a:rPr lang="es-MX" sz="3600" b="1" dirty="0" smtClean="0"/>
              <a:t>Bolsa de trabajo</a:t>
            </a:r>
            <a:endParaRPr lang="es-MX" sz="3600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5672" y="876305"/>
            <a:ext cx="5643419" cy="666168"/>
          </a:xfrm>
        </p:spPr>
        <p:txBody>
          <a:bodyPr>
            <a:noAutofit/>
          </a:bodyPr>
          <a:lstStyle/>
          <a:p>
            <a:pPr algn="just"/>
            <a:r>
              <a:rPr lang="es-MX" sz="1600" b="1" i="1" dirty="0" smtClean="0"/>
              <a:t>Informar a los egresados sobre procesos de reclutamiento donde pueden incursionar para insertarse al mercado laboral</a:t>
            </a:r>
            <a:endParaRPr lang="es-MX" sz="1600" b="1" i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145" y="0"/>
            <a:ext cx="2299856" cy="2142836"/>
          </a:xfrm>
          <a:prstGeom prst="rect">
            <a:avLst/>
          </a:prstGeom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475874683"/>
              </p:ext>
            </p:extLst>
          </p:nvPr>
        </p:nvGraphicFramePr>
        <p:xfrm>
          <a:off x="3509819" y="1865745"/>
          <a:ext cx="5466556" cy="4136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290944" y="2142836"/>
            <a:ext cx="3537528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Captación de vacantes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Publicación de vacantes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Envió de </a:t>
            </a:r>
            <a:r>
              <a:rPr lang="es-MX" sz="2000" b="1" dirty="0" smtClean="0"/>
              <a:t>información a egresados</a:t>
            </a:r>
            <a:endParaRPr lang="es-MX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Vinculación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b="1" dirty="0" smtClean="0"/>
              <a:t>Egresado </a:t>
            </a:r>
            <a:r>
              <a:rPr lang="es-MX" sz="2000" b="1" dirty="0"/>
              <a:t>– UTVM – Empresa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b="1" dirty="0"/>
              <a:t>Proceso de </a:t>
            </a:r>
            <a:r>
              <a:rPr lang="es-MX" sz="2000" b="1" dirty="0" smtClean="0"/>
              <a:t>Reclutamiento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b="1" dirty="0" smtClean="0"/>
              <a:t>Empresa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b="1" dirty="0" smtClean="0"/>
              <a:t>UTVM</a:t>
            </a:r>
            <a:endParaRPr lang="es-MX" sz="2000" b="1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-9236" y="6724073"/>
            <a:ext cx="9153236" cy="13392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231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545" y="44651"/>
            <a:ext cx="5837381" cy="712731"/>
          </a:xfrm>
        </p:spPr>
        <p:txBody>
          <a:bodyPr>
            <a:noAutofit/>
          </a:bodyPr>
          <a:lstStyle/>
          <a:p>
            <a:r>
              <a:rPr lang="es-MX" sz="3600" b="1" dirty="0" smtClean="0"/>
              <a:t>Medios de comunicación</a:t>
            </a:r>
            <a:endParaRPr lang="es-MX" sz="3600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b="-556"/>
          <a:stretch/>
        </p:blipFill>
        <p:spPr>
          <a:xfrm>
            <a:off x="1071414" y="3223476"/>
            <a:ext cx="3421206" cy="3375763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71414" y="1040634"/>
            <a:ext cx="3417459" cy="199812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200" b="1" dirty="0" smtClean="0">
                <a:solidFill>
                  <a:schemeClr val="tx1"/>
                </a:solidFill>
              </a:rPr>
              <a:t>Correo electrónico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200" b="1" dirty="0" smtClean="0">
                <a:solidFill>
                  <a:schemeClr val="tx1"/>
                </a:solidFill>
              </a:rPr>
              <a:t>Llamadas telefónicas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200" b="1" dirty="0" smtClean="0">
                <a:solidFill>
                  <a:schemeClr val="tx1"/>
                </a:solidFill>
              </a:rPr>
              <a:t>Visitas domiciliares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MX" sz="2200" b="1" dirty="0" smtClean="0">
                <a:solidFill>
                  <a:schemeClr val="tx1"/>
                </a:solidFill>
              </a:rPr>
              <a:t>Facebook y Pagina Institucional </a:t>
            </a:r>
          </a:p>
          <a:p>
            <a:endParaRPr lang="es-MX" b="1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033" y="1377904"/>
            <a:ext cx="2477029" cy="17764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789" y="3838318"/>
            <a:ext cx="2488273" cy="1855291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-9236" y="6714837"/>
            <a:ext cx="9153236" cy="1431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229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Que información te haremos llegar?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2095965"/>
            <a:ext cx="3444730" cy="1931090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chemeClr val="tx1"/>
                </a:solidFill>
              </a:rPr>
              <a:t>Becas del primer empleo y continuidad de estudios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Programa de Manos a la obra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Procesos de reclutamiento</a:t>
            </a:r>
          </a:p>
          <a:p>
            <a:r>
              <a:rPr lang="es-MX" dirty="0" smtClean="0">
                <a:solidFill>
                  <a:schemeClr val="tx1"/>
                </a:solidFill>
              </a:rPr>
              <a:t>Encuestas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911" y="1750929"/>
            <a:ext cx="2623524" cy="20821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944" y="4349171"/>
            <a:ext cx="2105025" cy="2171700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-9236" y="6714835"/>
            <a:ext cx="9153236" cy="14316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511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655782"/>
          </a:xfrm>
        </p:spPr>
        <p:txBody>
          <a:bodyPr/>
          <a:lstStyle/>
          <a:p>
            <a:r>
              <a:rPr lang="es-MX" b="1" dirty="0"/>
              <a:t>Actualiza </a:t>
            </a:r>
            <a:r>
              <a:rPr lang="es-MX" b="1" dirty="0" smtClean="0"/>
              <a:t>tus datos </a:t>
            </a:r>
            <a:endParaRPr lang="es-MX" b="1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4189"/>
          <a:stretch/>
        </p:blipFill>
        <p:spPr>
          <a:xfrm>
            <a:off x="4429718" y="963884"/>
            <a:ext cx="4573450" cy="542767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877454" y="1494976"/>
            <a:ext cx="3592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Ficha de estadía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/>
              <a:t>Registro electrónico </a:t>
            </a:r>
            <a:endParaRPr lang="es-MX" sz="24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54" y="3323003"/>
            <a:ext cx="3369541" cy="2250853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-9236" y="6714837"/>
            <a:ext cx="9153236" cy="1431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44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Encuesta de satisfacción de Egresados de la UTVM</a:t>
            </a:r>
            <a:endParaRPr lang="es-MX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1654029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Al termino de tu periodo de estadía se te hará llegar una liga para acceso a la encuesta de ocho (8) preguntas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0971" t="7007" r="21924" b="4795"/>
          <a:stretch/>
        </p:blipFill>
        <p:spPr>
          <a:xfrm>
            <a:off x="4395414" y="1930400"/>
            <a:ext cx="2661168" cy="328814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09600" y="4295215"/>
            <a:ext cx="3620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/>
              <a:t>Recuerda que tu opinión es muy importante para fortalecer los servicio de la UTVM</a:t>
            </a:r>
            <a:endParaRPr lang="es-MX" i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-9236" y="6714837"/>
            <a:ext cx="9153236" cy="143164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12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684</TotalTime>
  <Words>229</Words>
  <Application>Microsoft Office PowerPoint</Application>
  <PresentationFormat>Presentación en pantalla (4:3)</PresentationFormat>
  <Paragraphs>72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Wingdings 3</vt:lpstr>
      <vt:lpstr>Faceta</vt:lpstr>
      <vt:lpstr>Seguimiento de Egresados   Bolsa de Trabajo</vt:lpstr>
      <vt:lpstr>Seguimiento de egresados </vt:lpstr>
      <vt:lpstr>Continuidad de estudios </vt:lpstr>
      <vt:lpstr>Trabajar </vt:lpstr>
      <vt:lpstr>Bolsa de trabajo</vt:lpstr>
      <vt:lpstr>Medios de comunicación</vt:lpstr>
      <vt:lpstr>Que información te haremos llegar?</vt:lpstr>
      <vt:lpstr>Actualiza tus datos </vt:lpstr>
      <vt:lpstr>Encuesta de satisfacción de Egresados de la UTVM</vt:lpstr>
      <vt:lpstr>Lic. Gabriela Lozano Cano Seguimiento de Egresados y Bolsa de Trabajo UTVM Edificio “c”  Tel: 759 72 32790 al 93 ext. 60 Correo: glozano@utvm.edu.mx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Seguimiento de Egresados  Bolsa de Trabajo</dc:title>
  <dc:creator>Gabriela Lozano Cano</dc:creator>
  <cp:lastModifiedBy>GABRIELA LOZANO CANO</cp:lastModifiedBy>
  <cp:revision>83</cp:revision>
  <dcterms:created xsi:type="dcterms:W3CDTF">2015-02-13T20:12:43Z</dcterms:created>
  <dcterms:modified xsi:type="dcterms:W3CDTF">2017-08-28T17:57:41Z</dcterms:modified>
</cp:coreProperties>
</file>